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8" r:id="rId8"/>
    <p:sldId id="269" r:id="rId9"/>
    <p:sldId id="270" r:id="rId10"/>
    <p:sldId id="267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00B0"/>
    <a:srgbClr val="FF0000"/>
    <a:srgbClr val="FF007D"/>
    <a:srgbClr val="00FF00"/>
    <a:srgbClr val="00FFFF"/>
    <a:srgbClr val="0000FF"/>
    <a:srgbClr val="FFFFFF"/>
    <a:srgbClr val="000000"/>
    <a:srgbClr val="344529"/>
    <a:srgbClr val="2B3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54B4F-5C39-40F7-9CFF-C68C68B49A33}" v="1901" dt="2020-05-16T03:12:35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arxiv.org/abs/1803.03352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arxiv.org/abs/1803.03352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Authored by:</a:t>
          </a:r>
        </a:p>
        <a:p>
          <a:pPr>
            <a:lnSpc>
              <a:spcPct val="100000"/>
            </a:lnSpc>
            <a:defRPr cap="all"/>
          </a:pPr>
          <a:r>
            <a:rPr lang="en-US" b="0" i="1" dirty="0">
              <a:solidFill>
                <a:schemeClr val="bg1"/>
              </a:solidFill>
            </a:rPr>
            <a:t>Hongwei Yong, </a:t>
          </a:r>
          <a:r>
            <a:rPr lang="en-US" b="0" i="1" dirty="0" err="1">
              <a:solidFill>
                <a:schemeClr val="bg1"/>
              </a:solidFill>
            </a:rPr>
            <a:t>Jianqiang</a:t>
          </a:r>
          <a:r>
            <a:rPr lang="en-US" b="0" i="1" dirty="0">
              <a:solidFill>
                <a:schemeClr val="bg1"/>
              </a:solidFill>
            </a:rPr>
            <a:t> Huang, </a:t>
          </a:r>
          <a:r>
            <a:rPr lang="en-US" b="0" i="1" dirty="0" err="1">
              <a:solidFill>
                <a:schemeClr val="bg1"/>
              </a:solidFill>
            </a:rPr>
            <a:t>Xiansheng</a:t>
          </a:r>
          <a:r>
            <a:rPr lang="en-US" b="0" i="1" dirty="0">
              <a:solidFill>
                <a:schemeClr val="bg1"/>
              </a:solidFill>
            </a:rPr>
            <a:t> Hua, Lei Zhang</a:t>
          </a:r>
          <a:endParaRPr lang="en-US" dirty="0">
            <a:solidFill>
              <a:schemeClr val="bg1"/>
            </a:solidFill>
          </a:endParaRP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Date Published:</a:t>
          </a:r>
        </a:p>
        <a:p>
          <a:pPr>
            <a:lnSpc>
              <a:spcPct val="100000"/>
            </a:lnSpc>
            <a:defRPr cap="all"/>
          </a:pPr>
          <a:r>
            <a:rPr lang="en-US" b="0" i="1" dirty="0">
              <a:solidFill>
                <a:schemeClr val="bg1"/>
              </a:solidFill>
            </a:rPr>
            <a:t>10 January 2019</a:t>
          </a:r>
          <a:endParaRPr lang="en-US" dirty="0">
            <a:solidFill>
              <a:schemeClr val="bg1"/>
            </a:solidFill>
          </a:endParaRP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1" dirty="0">
              <a:solidFill>
                <a:schemeClr val="bg1"/>
              </a:solidFill>
            </a:rPr>
            <a:t>Article Link:</a:t>
          </a:r>
        </a:p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https://arxiv.org/abs/1803.03352</a:t>
          </a:r>
          <a:endParaRPr lang="en-US" b="0" i="1" dirty="0">
            <a:solidFill>
              <a:schemeClr val="bg1"/>
            </a:solidFill>
          </a:endParaRP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04E403-BDF5-481D-8A85-0B5EBA6BF994}" type="doc">
      <dgm:prSet loTypeId="urn:diagrams.loki3.com/VaryingWidth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7F016B9-6BAE-45DB-B7E7-7AA80BDC26D7}">
      <dgm:prSet phldrT="[Text]"/>
      <dgm:spPr>
        <a:noFill/>
        <a:ln w="28575">
          <a:solidFill>
            <a:srgbClr val="00FFFF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 image to a machine can be represented as nothing but a grid of numbers. </a:t>
          </a:r>
        </a:p>
      </dgm:t>
    </dgm:pt>
    <dgm:pt modelId="{E878B5CB-6DE0-41AE-9652-693346791ADE}" type="parTrans" cxnId="{1E1F28CA-5A1E-4DBB-A6B2-0413E2C38465}">
      <dgm:prSet/>
      <dgm:spPr/>
      <dgm:t>
        <a:bodyPr/>
        <a:lstStyle/>
        <a:p>
          <a:endParaRPr lang="en-US"/>
        </a:p>
      </dgm:t>
    </dgm:pt>
    <dgm:pt modelId="{7DCC5466-1215-4F7D-AEFF-5AD3DFE76924}" type="sibTrans" cxnId="{1E1F28CA-5A1E-4DBB-A6B2-0413E2C38465}">
      <dgm:prSet/>
      <dgm:spPr/>
      <dgm:t>
        <a:bodyPr/>
        <a:lstStyle/>
        <a:p>
          <a:endParaRPr lang="en-US"/>
        </a:p>
      </dgm:t>
    </dgm:pt>
    <dgm:pt modelId="{12EAF071-FA82-4879-8EEF-718DB25F8662}">
      <dgm:prSet phldrT="[Text]"/>
      <dgm:spPr>
        <a:noFill/>
        <a:ln w="28575">
          <a:solidFill>
            <a:srgbClr val="00FF00"/>
          </a:solidFill>
        </a:ln>
      </dgm:spPr>
      <dgm:t>
        <a:bodyPr/>
        <a:lstStyle/>
        <a:p>
          <a:r>
            <a:rPr lang="en-US" dirty="0"/>
            <a:t>In order to develop a model which has a comprehensive understanding of visual content, it is necessary to uncover the underlying geometric and semantic clues between various scene elements present in its field of vision.</a:t>
          </a:r>
        </a:p>
      </dgm:t>
    </dgm:pt>
    <dgm:pt modelId="{8E84C7D3-3900-452E-B940-559EFAFDB04E}" type="parTrans" cxnId="{6347EF10-EA7E-4979-80EB-E2BF4F07A3D3}">
      <dgm:prSet/>
      <dgm:spPr/>
      <dgm:t>
        <a:bodyPr/>
        <a:lstStyle/>
        <a:p>
          <a:endParaRPr lang="en-US"/>
        </a:p>
      </dgm:t>
    </dgm:pt>
    <dgm:pt modelId="{0FDEDF79-81E1-4CD6-98FF-94EA9836CB4A}" type="sibTrans" cxnId="{6347EF10-EA7E-4979-80EB-E2BF4F07A3D3}">
      <dgm:prSet/>
      <dgm:spPr/>
      <dgm:t>
        <a:bodyPr/>
        <a:lstStyle/>
        <a:p>
          <a:endParaRPr lang="en-US"/>
        </a:p>
      </dgm:t>
    </dgm:pt>
    <dgm:pt modelId="{3D4EC13D-C945-430B-B84B-F0755B5E4B31}">
      <dgm:prSet phldrT="[Text]"/>
      <dgm:spPr>
        <a:noFill/>
        <a:ln w="28575">
          <a:solidFill>
            <a:srgbClr val="FF0000"/>
          </a:solidFill>
        </a:ln>
      </dgm:spPr>
      <dgm:t>
        <a:bodyPr/>
        <a:lstStyle/>
        <a:p>
          <a:r>
            <a:rPr lang="en-US" dirty="0"/>
            <a:t>It is also required to comprehend both the apparent and hidden relationships present between scene elements. </a:t>
          </a:r>
        </a:p>
      </dgm:t>
    </dgm:pt>
    <dgm:pt modelId="{75502E03-410B-41AB-9407-6FCBC153A412}" type="parTrans" cxnId="{A7D50C69-729C-4C27-B16D-E7ECC4F395E9}">
      <dgm:prSet/>
      <dgm:spPr/>
      <dgm:t>
        <a:bodyPr/>
        <a:lstStyle/>
        <a:p>
          <a:endParaRPr lang="en-US"/>
        </a:p>
      </dgm:t>
    </dgm:pt>
    <dgm:pt modelId="{3A05FCED-64ED-4A26-A0EF-57B130020DF7}" type="sibTrans" cxnId="{A7D50C69-729C-4C27-B16D-E7ECC4F395E9}">
      <dgm:prSet/>
      <dgm:spPr/>
      <dgm:t>
        <a:bodyPr/>
        <a:lstStyle/>
        <a:p>
          <a:endParaRPr lang="en-US"/>
        </a:p>
      </dgm:t>
    </dgm:pt>
    <dgm:pt modelId="{38771CB6-6EB5-4EF8-89A3-7AB32353615D}" type="pres">
      <dgm:prSet presAssocID="{1004E403-BDF5-481D-8A85-0B5EBA6BF994}" presName="Name0" presStyleCnt="0">
        <dgm:presLayoutVars>
          <dgm:resizeHandles/>
        </dgm:presLayoutVars>
      </dgm:prSet>
      <dgm:spPr/>
    </dgm:pt>
    <dgm:pt modelId="{B44E1805-E656-4EC6-B468-FB6AF1568FF1}" type="pres">
      <dgm:prSet presAssocID="{D7F016B9-6BAE-45DB-B7E7-7AA80BDC26D7}" presName="text" presStyleLbl="node1" presStyleIdx="0" presStyleCnt="3">
        <dgm:presLayoutVars>
          <dgm:bulletEnabled val="1"/>
        </dgm:presLayoutVars>
      </dgm:prSet>
      <dgm:spPr/>
    </dgm:pt>
    <dgm:pt modelId="{299CBD7D-560B-4567-AFF4-3DDDD9F4F3AD}" type="pres">
      <dgm:prSet presAssocID="{7DCC5466-1215-4F7D-AEFF-5AD3DFE76924}" presName="space" presStyleCnt="0"/>
      <dgm:spPr/>
    </dgm:pt>
    <dgm:pt modelId="{6A616715-94BF-4D75-86AB-F25A66CE698D}" type="pres">
      <dgm:prSet presAssocID="{12EAF071-FA82-4879-8EEF-718DB25F8662}" presName="text" presStyleLbl="node1" presStyleIdx="1" presStyleCnt="3">
        <dgm:presLayoutVars>
          <dgm:bulletEnabled val="1"/>
        </dgm:presLayoutVars>
      </dgm:prSet>
      <dgm:spPr/>
    </dgm:pt>
    <dgm:pt modelId="{67A34E2D-5567-4D85-BFEF-ACA1ED57E82E}" type="pres">
      <dgm:prSet presAssocID="{0FDEDF79-81E1-4CD6-98FF-94EA9836CB4A}" presName="space" presStyleCnt="0"/>
      <dgm:spPr/>
    </dgm:pt>
    <dgm:pt modelId="{7A64DEA3-3061-486E-BA16-1759B9182D28}" type="pres">
      <dgm:prSet presAssocID="{3D4EC13D-C945-430B-B84B-F0755B5E4B31}" presName="text" presStyleLbl="node1" presStyleIdx="2" presStyleCnt="3">
        <dgm:presLayoutVars>
          <dgm:bulletEnabled val="1"/>
        </dgm:presLayoutVars>
      </dgm:prSet>
      <dgm:spPr/>
    </dgm:pt>
  </dgm:ptLst>
  <dgm:cxnLst>
    <dgm:cxn modelId="{6347EF10-EA7E-4979-80EB-E2BF4F07A3D3}" srcId="{1004E403-BDF5-481D-8A85-0B5EBA6BF994}" destId="{12EAF071-FA82-4879-8EEF-718DB25F8662}" srcOrd="1" destOrd="0" parTransId="{8E84C7D3-3900-452E-B940-559EFAFDB04E}" sibTransId="{0FDEDF79-81E1-4CD6-98FF-94EA9836CB4A}"/>
    <dgm:cxn modelId="{324B1712-CA70-4B48-B5A5-3E8BE75612FD}" type="presOf" srcId="{1004E403-BDF5-481D-8A85-0B5EBA6BF994}" destId="{38771CB6-6EB5-4EF8-89A3-7AB32353615D}" srcOrd="0" destOrd="0" presId="urn:diagrams.loki3.com/VaryingWidthList"/>
    <dgm:cxn modelId="{A7D50C69-729C-4C27-B16D-E7ECC4F395E9}" srcId="{1004E403-BDF5-481D-8A85-0B5EBA6BF994}" destId="{3D4EC13D-C945-430B-B84B-F0755B5E4B31}" srcOrd="2" destOrd="0" parTransId="{75502E03-410B-41AB-9407-6FCBC153A412}" sibTransId="{3A05FCED-64ED-4A26-A0EF-57B130020DF7}"/>
    <dgm:cxn modelId="{36CCEE49-D855-4762-9410-0C5B569F61DC}" type="presOf" srcId="{D7F016B9-6BAE-45DB-B7E7-7AA80BDC26D7}" destId="{B44E1805-E656-4EC6-B468-FB6AF1568FF1}" srcOrd="0" destOrd="0" presId="urn:diagrams.loki3.com/VaryingWidthList"/>
    <dgm:cxn modelId="{B833F978-2DE9-47EB-892B-4B2BEF89138E}" type="presOf" srcId="{12EAF071-FA82-4879-8EEF-718DB25F8662}" destId="{6A616715-94BF-4D75-86AB-F25A66CE698D}" srcOrd="0" destOrd="0" presId="urn:diagrams.loki3.com/VaryingWidthList"/>
    <dgm:cxn modelId="{4F886E8A-FE51-4860-91E0-1B0A0702B053}" type="presOf" srcId="{3D4EC13D-C945-430B-B84B-F0755B5E4B31}" destId="{7A64DEA3-3061-486E-BA16-1759B9182D28}" srcOrd="0" destOrd="0" presId="urn:diagrams.loki3.com/VaryingWidthList"/>
    <dgm:cxn modelId="{1E1F28CA-5A1E-4DBB-A6B2-0413E2C38465}" srcId="{1004E403-BDF5-481D-8A85-0B5EBA6BF994}" destId="{D7F016B9-6BAE-45DB-B7E7-7AA80BDC26D7}" srcOrd="0" destOrd="0" parTransId="{E878B5CB-6DE0-41AE-9652-693346791ADE}" sibTransId="{7DCC5466-1215-4F7D-AEFF-5AD3DFE76924}"/>
    <dgm:cxn modelId="{C03C2450-E756-4A4D-894D-C480DF5A7627}" type="presParOf" srcId="{38771CB6-6EB5-4EF8-89A3-7AB32353615D}" destId="{B44E1805-E656-4EC6-B468-FB6AF1568FF1}" srcOrd="0" destOrd="0" presId="urn:diagrams.loki3.com/VaryingWidthList"/>
    <dgm:cxn modelId="{DE3EB1C6-C7D1-485A-9D05-DA89770072F0}" type="presParOf" srcId="{38771CB6-6EB5-4EF8-89A3-7AB32353615D}" destId="{299CBD7D-560B-4567-AFF4-3DDDD9F4F3AD}" srcOrd="1" destOrd="0" presId="urn:diagrams.loki3.com/VaryingWidthList"/>
    <dgm:cxn modelId="{DF9487C6-336A-4478-B5A3-396D4D1F9A1C}" type="presParOf" srcId="{38771CB6-6EB5-4EF8-89A3-7AB32353615D}" destId="{6A616715-94BF-4D75-86AB-F25A66CE698D}" srcOrd="2" destOrd="0" presId="urn:diagrams.loki3.com/VaryingWidthList"/>
    <dgm:cxn modelId="{EFB85B5D-4B26-4D1D-AE6D-59D6A88E6D07}" type="presParOf" srcId="{38771CB6-6EB5-4EF8-89A3-7AB32353615D}" destId="{67A34E2D-5567-4D85-BFEF-ACA1ED57E82E}" srcOrd="3" destOrd="0" presId="urn:diagrams.loki3.com/VaryingWidthList"/>
    <dgm:cxn modelId="{158664F0-4581-4FD4-86A8-9D852519659E}" type="presParOf" srcId="{38771CB6-6EB5-4EF8-89A3-7AB32353615D}" destId="{7A64DEA3-3061-486E-BA16-1759B9182D28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996D0D-2BF8-4523-AB5D-610D8B518B56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D8912C-FCFC-4BBE-A24C-39D9168744FA}">
      <dgm:prSet phldrT="[Text]"/>
      <dgm:spPr>
        <a:solidFill>
          <a:schemeClr val="tx1"/>
        </a:solidFill>
        <a:ln w="28575">
          <a:solidFill>
            <a:srgbClr val="0000FF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Image Recognition</a:t>
          </a:r>
        </a:p>
      </dgm:t>
    </dgm:pt>
    <dgm:pt modelId="{C3CE6563-3C9C-47F1-BFE7-D63FFE71A5A9}" type="parTrans" cxnId="{B04343EA-D4FC-49C2-97BF-7D6217C9FF5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77424C4-63F7-4DD4-B46C-E350A2C3AB4A}" type="sibTrans" cxnId="{B04343EA-D4FC-49C2-97BF-7D6217C9FF5A}">
      <dgm:prSet/>
      <dgm:spPr>
        <a:noFill/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4415B37-F324-40B7-BD92-E1E137CBF69E}">
      <dgm:prSet phldrT="[Text]"/>
      <dgm:spPr>
        <a:solidFill>
          <a:schemeClr val="tx1"/>
        </a:solidFill>
        <a:ln w="28575">
          <a:solidFill>
            <a:srgbClr val="00FFFF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Object Detection</a:t>
          </a:r>
        </a:p>
      </dgm:t>
    </dgm:pt>
    <dgm:pt modelId="{39CB8015-1310-4138-AAFF-8E79871415D9}" type="parTrans" cxnId="{0A09ED3A-555A-4A9C-86F0-0ACFB889A44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777CDA7-69AF-4101-9495-C4386495A88B}" type="sibTrans" cxnId="{0A09ED3A-555A-4A9C-86F0-0ACFB889A44E}">
      <dgm:prSet/>
      <dgm:spPr>
        <a:noFill/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6B338B0-473D-4A19-83C5-C257BACCB08D}">
      <dgm:prSet phldrT="[Text]"/>
      <dgm:spPr>
        <a:solidFill>
          <a:schemeClr val="tx1"/>
        </a:solidFill>
        <a:ln w="28575">
          <a:solidFill>
            <a:srgbClr val="00FF0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Semantic Segmentation</a:t>
          </a:r>
        </a:p>
      </dgm:t>
    </dgm:pt>
    <dgm:pt modelId="{6D7D9DD4-DB95-4E59-B728-D499A37577BF}" type="parTrans" cxnId="{5FE368D8-17A4-4B34-825F-0C1BF179652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BD3186-D5CF-4F1F-9630-346B0CBCA21B}" type="sibTrans" cxnId="{5FE368D8-17A4-4B34-825F-0C1BF1796520}">
      <dgm:prSet/>
      <dgm:spPr>
        <a:noFill/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5B0499-0E2B-41F1-B305-70F348B3F735}">
      <dgm:prSet phldrT="[Text]"/>
      <dgm:spPr>
        <a:solidFill>
          <a:schemeClr val="tx1"/>
        </a:solidFill>
        <a:ln w="28575">
          <a:solidFill>
            <a:srgbClr val="FFFF0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Physics based reasoning</a:t>
          </a:r>
        </a:p>
      </dgm:t>
    </dgm:pt>
    <dgm:pt modelId="{C5569540-F09D-450A-A71D-5A6011BE1389}" type="parTrans" cxnId="{DB1427A5-7806-409B-9FE3-32C5FAFD885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8AC946C-81A9-4203-907F-4F1C11F8C802}" type="sibTrans" cxnId="{DB1427A5-7806-409B-9FE3-32C5FAFD8857}">
      <dgm:prSet/>
      <dgm:spPr>
        <a:noFill/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D3F991-2C05-4B4D-8B14-3FD1550E5A13}">
      <dgm:prSet phldrT="[Text]"/>
      <dgm:spPr>
        <a:solidFill>
          <a:schemeClr val="tx1">
            <a:alpha val="90000"/>
          </a:schemeClr>
        </a:solidFill>
        <a:ln w="28575">
          <a:solidFill>
            <a:srgbClr val="FFC00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Object pose estimation</a:t>
          </a:r>
        </a:p>
      </dgm:t>
    </dgm:pt>
    <dgm:pt modelId="{88DFFEF6-75D9-42A1-B818-3578E47D5544}" type="parTrans" cxnId="{7475AE50-6A0D-434F-AC6C-0EF5ADDBAE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FC320B-5F1F-4F93-9845-07F5FE9542CD}" type="sibTrans" cxnId="{7475AE50-6A0D-434F-AC6C-0EF5ADDBAE67}">
      <dgm:prSet/>
      <dgm:spPr>
        <a:noFill/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F215C04-856C-4D37-B053-3486F5DE385F}">
      <dgm:prSet phldrT="[Text]"/>
      <dgm:spPr>
        <a:solidFill>
          <a:schemeClr val="tx1"/>
        </a:solidFill>
        <a:ln w="28575">
          <a:solidFill>
            <a:srgbClr val="FF007D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3d reconstruction from RGB-D</a:t>
          </a:r>
        </a:p>
      </dgm:t>
    </dgm:pt>
    <dgm:pt modelId="{FCEAFF29-782D-4877-9042-2265D55CB0BE}" type="parTrans" cxnId="{2801E1DF-F21B-442E-9397-66AE546F316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4C84B8E-4B73-4AAF-B031-38E43B3D1985}" type="sibTrans" cxnId="{2801E1DF-F21B-442E-9397-66AE546F316E}">
      <dgm:prSet/>
      <dgm:spPr>
        <a:noFill/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A520FE2-8F29-4589-A636-02FAB0CE83B6}">
      <dgm:prSet phldrT="[Text]"/>
      <dgm:spPr>
        <a:solidFill>
          <a:schemeClr val="tx1">
            <a:alpha val="90000"/>
          </a:schemeClr>
        </a:solidFill>
        <a:ln w="28575">
          <a:solidFill>
            <a:srgbClr val="FF000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Saliency Prediction</a:t>
          </a:r>
        </a:p>
      </dgm:t>
    </dgm:pt>
    <dgm:pt modelId="{FAC0B2B5-0B8B-4E62-BBE1-075660DA332D}" type="parTrans" cxnId="{65F63CDD-AD35-4CD9-9F44-150517D5B04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0FA6FB-E906-45C1-ABF3-39AE158327A1}" type="sibTrans" cxnId="{65F63CDD-AD35-4CD9-9F44-150517D5B041}">
      <dgm:prSet/>
      <dgm:spPr>
        <a:noFill/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75B4C0-859C-45C2-BFAC-8EFFEC3639F1}">
      <dgm:prSet phldrT="[Text]"/>
      <dgm:spPr>
        <a:solidFill>
          <a:schemeClr val="tx1">
            <a:alpha val="90000"/>
          </a:schemeClr>
        </a:solidFill>
        <a:ln w="28575">
          <a:solidFill>
            <a:srgbClr val="B000B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Holistic or hybrid approach</a:t>
          </a:r>
        </a:p>
      </dgm:t>
    </dgm:pt>
    <dgm:pt modelId="{BC928927-8F98-470E-B0FF-46A135127881}" type="parTrans" cxnId="{14D25C13-7BF1-4882-BDFE-A9B8FD9114F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094B698-E5F2-4B8D-AF0B-5CC14FD70DEE}" type="sibTrans" cxnId="{14D25C13-7BF1-4882-BDFE-A9B8FD9114F7}">
      <dgm:prSet/>
      <dgm:spPr>
        <a:noFill/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FF55599-8394-4A65-A97C-9D3E5852ACF8}" type="pres">
      <dgm:prSet presAssocID="{8A996D0D-2BF8-4523-AB5D-610D8B518B56}" presName="Name0" presStyleCnt="0">
        <dgm:presLayoutVars>
          <dgm:chMax val="21"/>
          <dgm:chPref val="21"/>
        </dgm:presLayoutVars>
      </dgm:prSet>
      <dgm:spPr/>
    </dgm:pt>
    <dgm:pt modelId="{DA3C36A3-A150-4961-A433-CDA8FFBBC452}" type="pres">
      <dgm:prSet presAssocID="{2BD8912C-FCFC-4BBE-A24C-39D9168744FA}" presName="text1" presStyleCnt="0"/>
      <dgm:spPr/>
    </dgm:pt>
    <dgm:pt modelId="{BC2A5E23-2395-4015-BBB6-F4C56095659A}" type="pres">
      <dgm:prSet presAssocID="{2BD8912C-FCFC-4BBE-A24C-39D9168744FA}" presName="textRepeatNode" presStyleLbl="alignNode1" presStyleIdx="0" presStyleCnt="8" custLinFactX="-7743" custLinFactNeighborX="-100000" custLinFactNeighborY="-54573">
        <dgm:presLayoutVars>
          <dgm:chMax val="0"/>
          <dgm:chPref val="0"/>
          <dgm:bulletEnabled val="1"/>
        </dgm:presLayoutVars>
      </dgm:prSet>
      <dgm:spPr/>
    </dgm:pt>
    <dgm:pt modelId="{557B590B-BE27-4254-AA06-A05E2C2649A7}" type="pres">
      <dgm:prSet presAssocID="{2BD8912C-FCFC-4BBE-A24C-39D9168744FA}" presName="textaccent1" presStyleCnt="0"/>
      <dgm:spPr/>
    </dgm:pt>
    <dgm:pt modelId="{D8D0805C-17F7-48B5-9961-BC2F95227ABB}" type="pres">
      <dgm:prSet presAssocID="{2BD8912C-FCFC-4BBE-A24C-39D9168744FA}" presName="accentRepeatNode" presStyleLbl="solidAlignAcc1" presStyleIdx="0" presStyleCnt="16" custLinFactX="-425792" custLinFactY="-200000" custLinFactNeighborX="-500000" custLinFactNeighborY="-265634"/>
      <dgm:spPr>
        <a:solidFill>
          <a:srgbClr val="0000FF"/>
        </a:solidFill>
        <a:ln>
          <a:solidFill>
            <a:srgbClr val="0000FF"/>
          </a:solidFill>
        </a:ln>
      </dgm:spPr>
    </dgm:pt>
    <dgm:pt modelId="{72AFCCFF-8FEF-4011-B802-F5A0DB32FFA1}" type="pres">
      <dgm:prSet presAssocID="{677424C4-63F7-4DD4-B46C-E350A2C3AB4A}" presName="image1" presStyleCnt="0"/>
      <dgm:spPr/>
    </dgm:pt>
    <dgm:pt modelId="{E147652F-A31C-44FF-8FD0-F64368182856}" type="pres">
      <dgm:prSet presAssocID="{677424C4-63F7-4DD4-B46C-E350A2C3AB4A}" presName="imageRepeatNode" presStyleLbl="alignAcc1" presStyleIdx="0" presStyleCnt="8"/>
      <dgm:spPr/>
    </dgm:pt>
    <dgm:pt modelId="{1A35555C-CC82-4C66-A5B2-4B5452A51260}" type="pres">
      <dgm:prSet presAssocID="{677424C4-63F7-4DD4-B46C-E350A2C3AB4A}" presName="imageaccent1" presStyleCnt="0"/>
      <dgm:spPr/>
    </dgm:pt>
    <dgm:pt modelId="{5F128187-4F9B-45E8-9B46-54F34F66C470}" type="pres">
      <dgm:prSet presAssocID="{677424C4-63F7-4DD4-B46C-E350A2C3AB4A}" presName="accentRepeatNode" presStyleLbl="solidAlignAcc1" presStyleIdx="1" presStyleCnt="16"/>
      <dgm:spPr>
        <a:noFill/>
        <a:ln>
          <a:noFill/>
        </a:ln>
      </dgm:spPr>
    </dgm:pt>
    <dgm:pt modelId="{567ECB95-1FBE-42A8-BE53-E6F64A5BCCC7}" type="pres">
      <dgm:prSet presAssocID="{F4415B37-F324-40B7-BD92-E1E137CBF69E}" presName="text2" presStyleCnt="0"/>
      <dgm:spPr/>
    </dgm:pt>
    <dgm:pt modelId="{CBB46A00-765F-495B-9F21-D9B74B801FEC}" type="pres">
      <dgm:prSet presAssocID="{F4415B37-F324-40B7-BD92-E1E137CBF69E}" presName="textRepeatNode" presStyleLbl="alignNode1" presStyleIdx="1" presStyleCnt="8" custLinFactX="-7223" custLinFactNeighborX="-100000" custLinFactNeighborY="-55786">
        <dgm:presLayoutVars>
          <dgm:chMax val="0"/>
          <dgm:chPref val="0"/>
          <dgm:bulletEnabled val="1"/>
        </dgm:presLayoutVars>
      </dgm:prSet>
      <dgm:spPr/>
    </dgm:pt>
    <dgm:pt modelId="{BA297743-449E-4075-9616-88869AF0767E}" type="pres">
      <dgm:prSet presAssocID="{F4415B37-F324-40B7-BD92-E1E137CBF69E}" presName="textaccent2" presStyleCnt="0"/>
      <dgm:spPr/>
    </dgm:pt>
    <dgm:pt modelId="{7DAC20F3-6900-4762-92C6-AFA8F7D7E7A6}" type="pres">
      <dgm:prSet presAssocID="{F4415B37-F324-40B7-BD92-E1E137CBF69E}" presName="accentRepeatNode" presStyleLbl="solidAlignAcc1" presStyleIdx="2" presStyleCnt="16" custLinFactX="-421319" custLinFactY="-200000" custLinFactNeighborX="-500000" custLinFactNeighborY="-275981"/>
      <dgm:spPr>
        <a:solidFill>
          <a:srgbClr val="00FFFF"/>
        </a:solidFill>
        <a:ln>
          <a:solidFill>
            <a:srgbClr val="00FFFF"/>
          </a:solidFill>
        </a:ln>
      </dgm:spPr>
    </dgm:pt>
    <dgm:pt modelId="{7742E01F-C297-4F24-AE27-6FC7058E1ED0}" type="pres">
      <dgm:prSet presAssocID="{0777CDA7-69AF-4101-9495-C4386495A88B}" presName="image2" presStyleCnt="0"/>
      <dgm:spPr/>
    </dgm:pt>
    <dgm:pt modelId="{4B1E6557-C6A1-43C5-A716-168C332FFE2B}" type="pres">
      <dgm:prSet presAssocID="{0777CDA7-69AF-4101-9495-C4386495A88B}" presName="imageRepeatNode" presStyleLbl="alignAcc1" presStyleIdx="1" presStyleCnt="8"/>
      <dgm:spPr/>
    </dgm:pt>
    <dgm:pt modelId="{E18DAFA3-4677-4638-BA2F-A2C26B6F86F4}" type="pres">
      <dgm:prSet presAssocID="{0777CDA7-69AF-4101-9495-C4386495A88B}" presName="imageaccent2" presStyleCnt="0"/>
      <dgm:spPr/>
    </dgm:pt>
    <dgm:pt modelId="{6ABB23F3-FBAE-4FC6-AB69-74E736903826}" type="pres">
      <dgm:prSet presAssocID="{0777CDA7-69AF-4101-9495-C4386495A88B}" presName="accentRepeatNode" presStyleLbl="solidAlignAcc1" presStyleIdx="3" presStyleCnt="16"/>
      <dgm:spPr>
        <a:noFill/>
        <a:ln>
          <a:noFill/>
        </a:ln>
      </dgm:spPr>
    </dgm:pt>
    <dgm:pt modelId="{5425416A-9E4C-43D1-B7D3-C1DCB6E09C44}" type="pres">
      <dgm:prSet presAssocID="{06B338B0-473D-4A19-83C5-C257BACCB08D}" presName="text3" presStyleCnt="0"/>
      <dgm:spPr/>
    </dgm:pt>
    <dgm:pt modelId="{A4A3EB34-8337-46A0-A959-1F367F052A0D}" type="pres">
      <dgm:prSet presAssocID="{06B338B0-473D-4A19-83C5-C257BACCB08D}" presName="textRepeatNode" presStyleLbl="alignNode1" presStyleIdx="2" presStyleCnt="8" custLinFactNeighborX="65063" custLinFactNeighborY="50329">
        <dgm:presLayoutVars>
          <dgm:chMax val="0"/>
          <dgm:chPref val="0"/>
          <dgm:bulletEnabled val="1"/>
        </dgm:presLayoutVars>
      </dgm:prSet>
      <dgm:spPr/>
    </dgm:pt>
    <dgm:pt modelId="{DFF4D7E5-5053-4519-801C-043763346075}" type="pres">
      <dgm:prSet presAssocID="{06B338B0-473D-4A19-83C5-C257BACCB08D}" presName="textaccent3" presStyleCnt="0"/>
      <dgm:spPr/>
    </dgm:pt>
    <dgm:pt modelId="{67E61CA8-5E51-4EF3-B600-5ACC68AAE9B2}" type="pres">
      <dgm:prSet presAssocID="{06B338B0-473D-4A19-83C5-C257BACCB08D}" presName="accentRepeatNode" presStyleLbl="solidAlignAcc1" presStyleIdx="4" presStyleCnt="16" custLinFactX="259053" custLinFactY="200000" custLinFactNeighborX="300000" custLinFactNeighborY="229417"/>
      <dgm:spPr>
        <a:solidFill>
          <a:srgbClr val="00FF00"/>
        </a:solidFill>
        <a:ln>
          <a:solidFill>
            <a:srgbClr val="00FF00"/>
          </a:solidFill>
        </a:ln>
      </dgm:spPr>
    </dgm:pt>
    <dgm:pt modelId="{B714BE65-347B-4D14-A8E0-27736E318EE2}" type="pres">
      <dgm:prSet presAssocID="{1CBD3186-D5CF-4F1F-9630-346B0CBCA21B}" presName="image3" presStyleCnt="0"/>
      <dgm:spPr/>
    </dgm:pt>
    <dgm:pt modelId="{5F3AD287-5FA5-4AD9-8E43-487E55090554}" type="pres">
      <dgm:prSet presAssocID="{1CBD3186-D5CF-4F1F-9630-346B0CBCA21B}" presName="imageRepeatNode" presStyleLbl="alignAcc1" presStyleIdx="2" presStyleCnt="8"/>
      <dgm:spPr/>
    </dgm:pt>
    <dgm:pt modelId="{FD69BF54-E539-4E44-A7D9-BCD4F8275024}" type="pres">
      <dgm:prSet presAssocID="{1CBD3186-D5CF-4F1F-9630-346B0CBCA21B}" presName="imageaccent3" presStyleCnt="0"/>
      <dgm:spPr/>
    </dgm:pt>
    <dgm:pt modelId="{F5FDCB66-D441-40C4-A644-E7115D7699AB}" type="pres">
      <dgm:prSet presAssocID="{1CBD3186-D5CF-4F1F-9630-346B0CBCA21B}" presName="accentRepeatNode" presStyleLbl="solidAlignAcc1" presStyleIdx="5" presStyleCnt="16"/>
      <dgm:spPr>
        <a:noFill/>
        <a:ln>
          <a:noFill/>
        </a:ln>
      </dgm:spPr>
    </dgm:pt>
    <dgm:pt modelId="{FB69C459-6C9B-480D-9C27-44896C0DE538}" type="pres">
      <dgm:prSet presAssocID="{8C5B0499-0E2B-41F1-B305-70F348B3F735}" presName="text4" presStyleCnt="0"/>
      <dgm:spPr/>
    </dgm:pt>
    <dgm:pt modelId="{36A13160-7BB6-47C4-A7A0-B73CB125BAFF}" type="pres">
      <dgm:prSet presAssocID="{8C5B0499-0E2B-41F1-B305-70F348B3F735}" presName="textRepeatNode" presStyleLbl="alignNode1" presStyleIdx="3" presStyleCnt="8" custLinFactNeighborX="-23422" custLinFactNeighborY="-3638">
        <dgm:presLayoutVars>
          <dgm:chMax val="0"/>
          <dgm:chPref val="0"/>
          <dgm:bulletEnabled val="1"/>
        </dgm:presLayoutVars>
      </dgm:prSet>
      <dgm:spPr/>
    </dgm:pt>
    <dgm:pt modelId="{F34D0449-BB4A-4612-AA49-BDCCC8FABA2A}" type="pres">
      <dgm:prSet presAssocID="{8C5B0499-0E2B-41F1-B305-70F348B3F735}" presName="textaccent4" presStyleCnt="0"/>
      <dgm:spPr/>
    </dgm:pt>
    <dgm:pt modelId="{B7E642A9-49E6-4715-ABA7-95F79059CA28}" type="pres">
      <dgm:prSet presAssocID="{8C5B0499-0E2B-41F1-B305-70F348B3F735}" presName="accentRepeatNode" presStyleLbl="solidAlignAcc1" presStyleIdx="6" presStyleCnt="16" custLinFactX="-100000" custLinFactNeighborX="-101259" custLinFactNeighborY="-31042"/>
      <dgm:spPr>
        <a:solidFill>
          <a:srgbClr val="FFFF00"/>
        </a:solidFill>
        <a:ln>
          <a:solidFill>
            <a:srgbClr val="FFFF00"/>
          </a:solidFill>
        </a:ln>
      </dgm:spPr>
    </dgm:pt>
    <dgm:pt modelId="{F74A052E-530F-4DA9-A21C-8BB49D55BA97}" type="pres">
      <dgm:prSet presAssocID="{08AC946C-81A9-4203-907F-4F1C11F8C802}" presName="image4" presStyleCnt="0"/>
      <dgm:spPr/>
    </dgm:pt>
    <dgm:pt modelId="{8AF90CAF-69E0-490A-8E96-02B81D2E27EB}" type="pres">
      <dgm:prSet presAssocID="{08AC946C-81A9-4203-907F-4F1C11F8C802}" presName="imageRepeatNode" presStyleLbl="alignAcc1" presStyleIdx="3" presStyleCnt="8"/>
      <dgm:spPr/>
    </dgm:pt>
    <dgm:pt modelId="{E31883D6-5D83-4B0C-B993-5738ADF2DF99}" type="pres">
      <dgm:prSet presAssocID="{08AC946C-81A9-4203-907F-4F1C11F8C802}" presName="imageaccent4" presStyleCnt="0"/>
      <dgm:spPr/>
    </dgm:pt>
    <dgm:pt modelId="{5F794C50-304B-4E7C-8BB8-BCB2221DB691}" type="pres">
      <dgm:prSet presAssocID="{08AC946C-81A9-4203-907F-4F1C11F8C802}" presName="accentRepeatNode" presStyleLbl="solidAlignAcc1" presStyleIdx="7" presStyleCnt="16"/>
      <dgm:spPr>
        <a:noFill/>
        <a:ln>
          <a:noFill/>
        </a:ln>
      </dgm:spPr>
    </dgm:pt>
    <dgm:pt modelId="{0F9CD36D-61ED-451E-8FE0-2599EA6B3AE3}" type="pres">
      <dgm:prSet presAssocID="{95D3F991-2C05-4B4D-8B14-3FD1550E5A13}" presName="text5" presStyleCnt="0"/>
      <dgm:spPr/>
    </dgm:pt>
    <dgm:pt modelId="{FF0A88EC-FD1C-4BD4-B37E-992A949DF06C}" type="pres">
      <dgm:prSet presAssocID="{95D3F991-2C05-4B4D-8B14-3FD1550E5A13}" presName="textRepeatNode" presStyleLbl="alignNode1" presStyleIdx="4" presStyleCnt="8" custLinFactY="1870" custLinFactNeighborX="-24984" custLinFactNeighborY="100000">
        <dgm:presLayoutVars>
          <dgm:chMax val="0"/>
          <dgm:chPref val="0"/>
          <dgm:bulletEnabled val="1"/>
        </dgm:presLayoutVars>
      </dgm:prSet>
      <dgm:spPr/>
    </dgm:pt>
    <dgm:pt modelId="{F6C2B270-BBAF-4C79-9A43-CF2BD0BA81B4}" type="pres">
      <dgm:prSet presAssocID="{95D3F991-2C05-4B4D-8B14-3FD1550E5A13}" presName="textaccent5" presStyleCnt="0"/>
      <dgm:spPr/>
    </dgm:pt>
    <dgm:pt modelId="{3714E652-7CE1-4DFF-A22C-11B7DB105F2F}" type="pres">
      <dgm:prSet presAssocID="{95D3F991-2C05-4B4D-8B14-3FD1550E5A13}" presName="accentRepeatNode" presStyleLbl="solidAlignAcc1" presStyleIdx="8" presStyleCnt="16" custLinFactX="-100000" custLinFactY="400000" custLinFactNeighborX="-114677" custLinFactNeighborY="469183"/>
      <dgm:spPr>
        <a:solidFill>
          <a:srgbClr val="FFC000"/>
        </a:solidFill>
        <a:ln>
          <a:solidFill>
            <a:srgbClr val="FFC000"/>
          </a:solidFill>
        </a:ln>
      </dgm:spPr>
    </dgm:pt>
    <dgm:pt modelId="{D4514E1A-99EB-464F-9858-5A736FABC501}" type="pres">
      <dgm:prSet presAssocID="{D0FC320B-5F1F-4F93-9845-07F5FE9542CD}" presName="image5" presStyleCnt="0"/>
      <dgm:spPr/>
    </dgm:pt>
    <dgm:pt modelId="{1F80B419-9550-4BFA-9D0C-532F920EBBB3}" type="pres">
      <dgm:prSet presAssocID="{D0FC320B-5F1F-4F93-9845-07F5FE9542CD}" presName="imageRepeatNode" presStyleLbl="alignAcc1" presStyleIdx="4" presStyleCnt="8"/>
      <dgm:spPr/>
    </dgm:pt>
    <dgm:pt modelId="{22F2DD4E-6F77-4718-8496-322367BD252F}" type="pres">
      <dgm:prSet presAssocID="{D0FC320B-5F1F-4F93-9845-07F5FE9542CD}" presName="imageaccent5" presStyleCnt="0"/>
      <dgm:spPr/>
    </dgm:pt>
    <dgm:pt modelId="{66994127-0F40-4DE2-A73D-A145337D23D4}" type="pres">
      <dgm:prSet presAssocID="{D0FC320B-5F1F-4F93-9845-07F5FE9542CD}" presName="accentRepeatNode" presStyleLbl="solidAlignAcc1" presStyleIdx="9" presStyleCnt="16"/>
      <dgm:spPr>
        <a:noFill/>
        <a:ln>
          <a:noFill/>
        </a:ln>
      </dgm:spPr>
    </dgm:pt>
    <dgm:pt modelId="{0C85B325-CC4D-4FCD-ABE7-EA4FA2F90866}" type="pres">
      <dgm:prSet presAssocID="{6F215C04-856C-4D37-B053-3486F5DE385F}" presName="text6" presStyleCnt="0"/>
      <dgm:spPr/>
    </dgm:pt>
    <dgm:pt modelId="{1E079E07-7AD2-4A3E-A12F-C84499D59039}" type="pres">
      <dgm:prSet presAssocID="{6F215C04-856C-4D37-B053-3486F5DE385F}" presName="textRepeatNode" presStyleLbl="alignNode1" presStyleIdx="5" presStyleCnt="8" custLinFactY="-20033" custLinFactNeighborX="-25504" custLinFactNeighborY="-100000">
        <dgm:presLayoutVars>
          <dgm:chMax val="0"/>
          <dgm:chPref val="0"/>
          <dgm:bulletEnabled val="1"/>
        </dgm:presLayoutVars>
      </dgm:prSet>
      <dgm:spPr/>
    </dgm:pt>
    <dgm:pt modelId="{44C3F460-5A50-4300-9E3D-15FD491541DD}" type="pres">
      <dgm:prSet presAssocID="{6F215C04-856C-4D37-B053-3486F5DE385F}" presName="textaccent6" presStyleCnt="0"/>
      <dgm:spPr/>
    </dgm:pt>
    <dgm:pt modelId="{1963555E-607A-4D3F-B148-390C25F36DA4}" type="pres">
      <dgm:prSet presAssocID="{6F215C04-856C-4D37-B053-3486F5DE385F}" presName="accentRepeatNode" presStyleLbl="solidAlignAcc1" presStyleIdx="10" presStyleCnt="16" custLinFactX="-100000" custLinFactY="-500000" custLinFactNeighborX="-119149" custLinFactNeighborY="-524149"/>
      <dgm:spPr>
        <a:solidFill>
          <a:srgbClr val="FF007D"/>
        </a:solidFill>
        <a:ln>
          <a:solidFill>
            <a:srgbClr val="FF007D"/>
          </a:solidFill>
        </a:ln>
      </dgm:spPr>
    </dgm:pt>
    <dgm:pt modelId="{D0A2B8D6-8024-4E3F-BDB8-B4D39D4F8586}" type="pres">
      <dgm:prSet presAssocID="{64C84B8E-4B73-4AAF-B031-38E43B3D1985}" presName="image6" presStyleCnt="0"/>
      <dgm:spPr/>
    </dgm:pt>
    <dgm:pt modelId="{66E17938-9A9B-4056-9BE7-8499661BF939}" type="pres">
      <dgm:prSet presAssocID="{64C84B8E-4B73-4AAF-B031-38E43B3D1985}" presName="imageRepeatNode" presStyleLbl="alignAcc1" presStyleIdx="5" presStyleCnt="8"/>
      <dgm:spPr/>
    </dgm:pt>
    <dgm:pt modelId="{5FF95BDA-6352-43B8-9DF7-F7B1624A1980}" type="pres">
      <dgm:prSet presAssocID="{64C84B8E-4B73-4AAF-B031-38E43B3D1985}" presName="imageaccent6" presStyleCnt="0"/>
      <dgm:spPr/>
    </dgm:pt>
    <dgm:pt modelId="{3EA944EC-D3C1-479B-9188-A0EBA5990E00}" type="pres">
      <dgm:prSet presAssocID="{64C84B8E-4B73-4AAF-B031-38E43B3D1985}" presName="accentRepeatNode" presStyleLbl="solidAlignAcc1" presStyleIdx="11" presStyleCnt="16"/>
      <dgm:spPr>
        <a:noFill/>
        <a:ln>
          <a:noFill/>
        </a:ln>
      </dgm:spPr>
    </dgm:pt>
    <dgm:pt modelId="{2205A2EF-1C07-427B-860B-D1D99FBDA140}" type="pres">
      <dgm:prSet presAssocID="{3A520FE2-8F29-4589-A636-02FAB0CE83B6}" presName="text7" presStyleCnt="0"/>
      <dgm:spPr/>
    </dgm:pt>
    <dgm:pt modelId="{D2E485CB-BCA4-4419-871C-F8AC2A5491C1}" type="pres">
      <dgm:prSet presAssocID="{3A520FE2-8F29-4589-A636-02FAB0CE83B6}" presName="textRepeatNode" presStyleLbl="alignNode1" presStyleIdx="6" presStyleCnt="8" custLinFactX="115422" custLinFactY="-15210" custLinFactNeighborX="200000" custLinFactNeighborY="-100000">
        <dgm:presLayoutVars>
          <dgm:chMax val="0"/>
          <dgm:chPref val="0"/>
          <dgm:bulletEnabled val="1"/>
        </dgm:presLayoutVars>
      </dgm:prSet>
      <dgm:spPr/>
    </dgm:pt>
    <dgm:pt modelId="{DBE883AD-8603-4D06-8E10-BA80ABAF3E4D}" type="pres">
      <dgm:prSet presAssocID="{3A520FE2-8F29-4589-A636-02FAB0CE83B6}" presName="textaccent7" presStyleCnt="0"/>
      <dgm:spPr/>
    </dgm:pt>
    <dgm:pt modelId="{E5398C24-E761-4F1B-8252-28E79AA073EC}" type="pres">
      <dgm:prSet presAssocID="{3A520FE2-8F29-4589-A636-02FAB0CE83B6}" presName="accentRepeatNode" presStyleLbl="solidAlignAcc1" presStyleIdx="12" presStyleCnt="16" custLinFactX="1310289" custLinFactY="-483004" custLinFactNeighborX="1400000" custLinFactNeighborY="-500000"/>
      <dgm:spPr>
        <a:solidFill>
          <a:srgbClr val="FF0000"/>
        </a:solidFill>
        <a:ln>
          <a:solidFill>
            <a:srgbClr val="FF0000"/>
          </a:solidFill>
        </a:ln>
      </dgm:spPr>
    </dgm:pt>
    <dgm:pt modelId="{52A3AF5C-173B-434B-8F70-F7E04C9DB8B0}" type="pres">
      <dgm:prSet presAssocID="{0F0FA6FB-E906-45C1-ABF3-39AE158327A1}" presName="image7" presStyleCnt="0"/>
      <dgm:spPr/>
    </dgm:pt>
    <dgm:pt modelId="{EBA97BF0-6602-4301-B136-75DA0A64DAA3}" type="pres">
      <dgm:prSet presAssocID="{0F0FA6FB-E906-45C1-ABF3-39AE158327A1}" presName="imageRepeatNode" presStyleLbl="alignAcc1" presStyleIdx="6" presStyleCnt="8"/>
      <dgm:spPr/>
    </dgm:pt>
    <dgm:pt modelId="{C6A008C3-0D99-4B2C-B29E-5EE32A097A64}" type="pres">
      <dgm:prSet presAssocID="{0F0FA6FB-E906-45C1-ABF3-39AE158327A1}" presName="imageaccent7" presStyleCnt="0"/>
      <dgm:spPr/>
    </dgm:pt>
    <dgm:pt modelId="{3D987E9B-0A26-4F64-A46B-01C37E0FDA62}" type="pres">
      <dgm:prSet presAssocID="{0F0FA6FB-E906-45C1-ABF3-39AE158327A1}" presName="accentRepeatNode" presStyleLbl="solidAlignAcc1" presStyleIdx="13" presStyleCnt="16"/>
      <dgm:spPr>
        <a:noFill/>
        <a:ln>
          <a:noFill/>
        </a:ln>
      </dgm:spPr>
    </dgm:pt>
    <dgm:pt modelId="{987AA4C6-E581-494B-B1B3-074DEE6BBEB5}" type="pres">
      <dgm:prSet presAssocID="{9B75B4C0-859C-45C2-BFAC-8EFFEC3639F1}" presName="text8" presStyleCnt="0"/>
      <dgm:spPr/>
    </dgm:pt>
    <dgm:pt modelId="{94AAFF56-F1F4-4828-8F0C-ADA01B9EA1DC}" type="pres">
      <dgm:prSet presAssocID="{9B75B4C0-859C-45C2-BFAC-8EFFEC3639F1}" presName="textRepeatNode" presStyleLbl="alignNode1" presStyleIdx="7" presStyleCnt="8" custLinFactNeighborX="-27066" custLinFactNeighborY="-7883">
        <dgm:presLayoutVars>
          <dgm:chMax val="0"/>
          <dgm:chPref val="0"/>
          <dgm:bulletEnabled val="1"/>
        </dgm:presLayoutVars>
      </dgm:prSet>
      <dgm:spPr/>
    </dgm:pt>
    <dgm:pt modelId="{6C324D79-2332-431E-A6F9-F607D935BB91}" type="pres">
      <dgm:prSet presAssocID="{9B75B4C0-859C-45C2-BFAC-8EFFEC3639F1}" presName="textaccent8" presStyleCnt="0"/>
      <dgm:spPr/>
    </dgm:pt>
    <dgm:pt modelId="{D99B9D69-5AE0-45F3-9CE1-86442D1C4BCE}" type="pres">
      <dgm:prSet presAssocID="{9B75B4C0-859C-45C2-BFAC-8EFFEC3639F1}" presName="accentRepeatNode" presStyleLbl="solidAlignAcc1" presStyleIdx="14" presStyleCnt="16" custLinFactX="-100000" custLinFactY="-386403" custLinFactNeighborX="-123621" custLinFactNeighborY="-400000"/>
      <dgm:spPr>
        <a:solidFill>
          <a:srgbClr val="B000B0"/>
        </a:solidFill>
        <a:ln>
          <a:solidFill>
            <a:srgbClr val="B000B0"/>
          </a:solidFill>
        </a:ln>
      </dgm:spPr>
    </dgm:pt>
    <dgm:pt modelId="{4C3FEFFF-925E-407C-BB48-D0530C817ACF}" type="pres">
      <dgm:prSet presAssocID="{E094B698-E5F2-4B8D-AF0B-5CC14FD70DEE}" presName="image8" presStyleCnt="0"/>
      <dgm:spPr/>
    </dgm:pt>
    <dgm:pt modelId="{F73A4769-8A5C-462E-918D-FABBBB9E99A5}" type="pres">
      <dgm:prSet presAssocID="{E094B698-E5F2-4B8D-AF0B-5CC14FD70DEE}" presName="imageRepeatNode" presStyleLbl="alignAcc1" presStyleIdx="7" presStyleCnt="8"/>
      <dgm:spPr/>
    </dgm:pt>
    <dgm:pt modelId="{1D671590-159F-4B0D-A6F0-2AC53E575789}" type="pres">
      <dgm:prSet presAssocID="{E094B698-E5F2-4B8D-AF0B-5CC14FD70DEE}" presName="imageaccent8" presStyleCnt="0"/>
      <dgm:spPr/>
    </dgm:pt>
    <dgm:pt modelId="{716CD46E-11DC-4F66-A926-28DAA33703D6}" type="pres">
      <dgm:prSet presAssocID="{E094B698-E5F2-4B8D-AF0B-5CC14FD70DEE}" presName="accentRepeatNode" presStyleLbl="solidAlignAcc1" presStyleIdx="15" presStyleCnt="16"/>
      <dgm:spPr>
        <a:noFill/>
        <a:ln>
          <a:noFill/>
        </a:ln>
      </dgm:spPr>
    </dgm:pt>
  </dgm:ptLst>
  <dgm:cxnLst>
    <dgm:cxn modelId="{08F83909-B19E-4CBE-9F56-8B4743205030}" type="presOf" srcId="{3A520FE2-8F29-4589-A636-02FAB0CE83B6}" destId="{D2E485CB-BCA4-4419-871C-F8AC2A5491C1}" srcOrd="0" destOrd="0" presId="urn:microsoft.com/office/officeart/2008/layout/HexagonCluster"/>
    <dgm:cxn modelId="{14D25C13-7BF1-4882-BDFE-A9B8FD9114F7}" srcId="{8A996D0D-2BF8-4523-AB5D-610D8B518B56}" destId="{9B75B4C0-859C-45C2-BFAC-8EFFEC3639F1}" srcOrd="7" destOrd="0" parTransId="{BC928927-8F98-470E-B0FF-46A135127881}" sibTransId="{E094B698-E5F2-4B8D-AF0B-5CC14FD70DEE}"/>
    <dgm:cxn modelId="{2302232A-7682-44D6-8758-09368F0A7D2E}" type="presOf" srcId="{D0FC320B-5F1F-4F93-9845-07F5FE9542CD}" destId="{1F80B419-9550-4BFA-9D0C-532F920EBBB3}" srcOrd="0" destOrd="0" presId="urn:microsoft.com/office/officeart/2008/layout/HexagonCluster"/>
    <dgm:cxn modelId="{F2CF5D2A-76AA-42B7-9CDB-00AFFBCDEDDD}" type="presOf" srcId="{F4415B37-F324-40B7-BD92-E1E137CBF69E}" destId="{CBB46A00-765F-495B-9F21-D9B74B801FEC}" srcOrd="0" destOrd="0" presId="urn:microsoft.com/office/officeart/2008/layout/HexagonCluster"/>
    <dgm:cxn modelId="{1291B72E-0F20-410D-94C7-E63E50C68D16}" type="presOf" srcId="{08AC946C-81A9-4203-907F-4F1C11F8C802}" destId="{8AF90CAF-69E0-490A-8E96-02B81D2E27EB}" srcOrd="0" destOrd="0" presId="urn:microsoft.com/office/officeart/2008/layout/HexagonCluster"/>
    <dgm:cxn modelId="{0A09ED3A-555A-4A9C-86F0-0ACFB889A44E}" srcId="{8A996D0D-2BF8-4523-AB5D-610D8B518B56}" destId="{F4415B37-F324-40B7-BD92-E1E137CBF69E}" srcOrd="1" destOrd="0" parTransId="{39CB8015-1310-4138-AAFF-8E79871415D9}" sibTransId="{0777CDA7-69AF-4101-9495-C4386495A88B}"/>
    <dgm:cxn modelId="{6C78F945-366B-4BDF-91A4-DC93D4809D64}" type="presOf" srcId="{E094B698-E5F2-4B8D-AF0B-5CC14FD70DEE}" destId="{F73A4769-8A5C-462E-918D-FABBBB9E99A5}" srcOrd="0" destOrd="0" presId="urn:microsoft.com/office/officeart/2008/layout/HexagonCluster"/>
    <dgm:cxn modelId="{E329706A-5BF6-4DD7-AE2B-9CE34609AC1C}" type="presOf" srcId="{677424C4-63F7-4DD4-B46C-E350A2C3AB4A}" destId="{E147652F-A31C-44FF-8FD0-F64368182856}" srcOrd="0" destOrd="0" presId="urn:microsoft.com/office/officeart/2008/layout/HexagonCluster"/>
    <dgm:cxn modelId="{1E3F9A4D-5E7E-4E78-BE5E-B8E3A8B6C57E}" type="presOf" srcId="{9B75B4C0-859C-45C2-BFAC-8EFFEC3639F1}" destId="{94AAFF56-F1F4-4828-8F0C-ADA01B9EA1DC}" srcOrd="0" destOrd="0" presId="urn:microsoft.com/office/officeart/2008/layout/HexagonCluster"/>
    <dgm:cxn modelId="{7475AE50-6A0D-434F-AC6C-0EF5ADDBAE67}" srcId="{8A996D0D-2BF8-4523-AB5D-610D8B518B56}" destId="{95D3F991-2C05-4B4D-8B14-3FD1550E5A13}" srcOrd="4" destOrd="0" parTransId="{88DFFEF6-75D9-42A1-B818-3578E47D5544}" sibTransId="{D0FC320B-5F1F-4F93-9845-07F5FE9542CD}"/>
    <dgm:cxn modelId="{7E71C979-7D17-440C-B247-D1DE36913996}" type="presOf" srcId="{64C84B8E-4B73-4AAF-B031-38E43B3D1985}" destId="{66E17938-9A9B-4056-9BE7-8499661BF939}" srcOrd="0" destOrd="0" presId="urn:microsoft.com/office/officeart/2008/layout/HexagonCluster"/>
    <dgm:cxn modelId="{435E6080-37FA-4F82-9DD8-1C6768D11519}" type="presOf" srcId="{8C5B0499-0E2B-41F1-B305-70F348B3F735}" destId="{36A13160-7BB6-47C4-A7A0-B73CB125BAFF}" srcOrd="0" destOrd="0" presId="urn:microsoft.com/office/officeart/2008/layout/HexagonCluster"/>
    <dgm:cxn modelId="{8C1A01A2-A7C7-434B-9629-2EE54D493507}" type="presOf" srcId="{95D3F991-2C05-4B4D-8B14-3FD1550E5A13}" destId="{FF0A88EC-FD1C-4BD4-B37E-992A949DF06C}" srcOrd="0" destOrd="0" presId="urn:microsoft.com/office/officeart/2008/layout/HexagonCluster"/>
    <dgm:cxn modelId="{DB1427A5-7806-409B-9FE3-32C5FAFD8857}" srcId="{8A996D0D-2BF8-4523-AB5D-610D8B518B56}" destId="{8C5B0499-0E2B-41F1-B305-70F348B3F735}" srcOrd="3" destOrd="0" parTransId="{C5569540-F09D-450A-A71D-5A6011BE1389}" sibTransId="{08AC946C-81A9-4203-907F-4F1C11F8C802}"/>
    <dgm:cxn modelId="{44A0CDAD-DB9F-4F5E-8F85-676771DAACD5}" type="presOf" srcId="{6F215C04-856C-4D37-B053-3486F5DE385F}" destId="{1E079E07-7AD2-4A3E-A12F-C84499D59039}" srcOrd="0" destOrd="0" presId="urn:microsoft.com/office/officeart/2008/layout/HexagonCluster"/>
    <dgm:cxn modelId="{225E53B6-5287-4A41-BB97-75FDEE8E014A}" type="presOf" srcId="{0F0FA6FB-E906-45C1-ABF3-39AE158327A1}" destId="{EBA97BF0-6602-4301-B136-75DA0A64DAA3}" srcOrd="0" destOrd="0" presId="urn:microsoft.com/office/officeart/2008/layout/HexagonCluster"/>
    <dgm:cxn modelId="{9D4EE9C9-F044-445D-9EEC-15CFFF9E2F7B}" type="presOf" srcId="{2BD8912C-FCFC-4BBE-A24C-39D9168744FA}" destId="{BC2A5E23-2395-4015-BBB6-F4C56095659A}" srcOrd="0" destOrd="0" presId="urn:microsoft.com/office/officeart/2008/layout/HexagonCluster"/>
    <dgm:cxn modelId="{5FE368D8-17A4-4B34-825F-0C1BF1796520}" srcId="{8A996D0D-2BF8-4523-AB5D-610D8B518B56}" destId="{06B338B0-473D-4A19-83C5-C257BACCB08D}" srcOrd="2" destOrd="0" parTransId="{6D7D9DD4-DB95-4E59-B728-D499A37577BF}" sibTransId="{1CBD3186-D5CF-4F1F-9630-346B0CBCA21B}"/>
    <dgm:cxn modelId="{65F63CDD-AD35-4CD9-9F44-150517D5B041}" srcId="{8A996D0D-2BF8-4523-AB5D-610D8B518B56}" destId="{3A520FE2-8F29-4589-A636-02FAB0CE83B6}" srcOrd="6" destOrd="0" parTransId="{FAC0B2B5-0B8B-4E62-BBE1-075660DA332D}" sibTransId="{0F0FA6FB-E906-45C1-ABF3-39AE158327A1}"/>
    <dgm:cxn modelId="{2801E1DF-F21B-442E-9397-66AE546F316E}" srcId="{8A996D0D-2BF8-4523-AB5D-610D8B518B56}" destId="{6F215C04-856C-4D37-B053-3486F5DE385F}" srcOrd="5" destOrd="0" parTransId="{FCEAFF29-782D-4877-9042-2265D55CB0BE}" sibTransId="{64C84B8E-4B73-4AAF-B031-38E43B3D1985}"/>
    <dgm:cxn modelId="{4149D1E2-0FC0-4A9A-902B-9DE1C1B702AD}" type="presOf" srcId="{06B338B0-473D-4A19-83C5-C257BACCB08D}" destId="{A4A3EB34-8337-46A0-A959-1F367F052A0D}" srcOrd="0" destOrd="0" presId="urn:microsoft.com/office/officeart/2008/layout/HexagonCluster"/>
    <dgm:cxn modelId="{B04343EA-D4FC-49C2-97BF-7D6217C9FF5A}" srcId="{8A996D0D-2BF8-4523-AB5D-610D8B518B56}" destId="{2BD8912C-FCFC-4BBE-A24C-39D9168744FA}" srcOrd="0" destOrd="0" parTransId="{C3CE6563-3C9C-47F1-BFE7-D63FFE71A5A9}" sibTransId="{677424C4-63F7-4DD4-B46C-E350A2C3AB4A}"/>
    <dgm:cxn modelId="{54A9F8EB-EB84-4588-AB36-CA64FF020A1F}" type="presOf" srcId="{0777CDA7-69AF-4101-9495-C4386495A88B}" destId="{4B1E6557-C6A1-43C5-A716-168C332FFE2B}" srcOrd="0" destOrd="0" presId="urn:microsoft.com/office/officeart/2008/layout/HexagonCluster"/>
    <dgm:cxn modelId="{81C029F3-9BEA-4A9D-A8B6-9848B7A1425E}" type="presOf" srcId="{8A996D0D-2BF8-4523-AB5D-610D8B518B56}" destId="{FFF55599-8394-4A65-A97C-9D3E5852ACF8}" srcOrd="0" destOrd="0" presId="urn:microsoft.com/office/officeart/2008/layout/HexagonCluster"/>
    <dgm:cxn modelId="{734923FA-29F6-4F11-926F-DD94C2BBBDB6}" type="presOf" srcId="{1CBD3186-D5CF-4F1F-9630-346B0CBCA21B}" destId="{5F3AD287-5FA5-4AD9-8E43-487E55090554}" srcOrd="0" destOrd="0" presId="urn:microsoft.com/office/officeart/2008/layout/HexagonCluster"/>
    <dgm:cxn modelId="{00A4C618-85DE-49A7-9CDE-76AAAB97E63A}" type="presParOf" srcId="{FFF55599-8394-4A65-A97C-9D3E5852ACF8}" destId="{DA3C36A3-A150-4961-A433-CDA8FFBBC452}" srcOrd="0" destOrd="0" presId="urn:microsoft.com/office/officeart/2008/layout/HexagonCluster"/>
    <dgm:cxn modelId="{BB60B94B-FF2B-49D3-8B96-B9C013EE7667}" type="presParOf" srcId="{DA3C36A3-A150-4961-A433-CDA8FFBBC452}" destId="{BC2A5E23-2395-4015-BBB6-F4C56095659A}" srcOrd="0" destOrd="0" presId="urn:microsoft.com/office/officeart/2008/layout/HexagonCluster"/>
    <dgm:cxn modelId="{6E2C6A53-DEC4-476C-9DD9-E1645A941F25}" type="presParOf" srcId="{FFF55599-8394-4A65-A97C-9D3E5852ACF8}" destId="{557B590B-BE27-4254-AA06-A05E2C2649A7}" srcOrd="1" destOrd="0" presId="urn:microsoft.com/office/officeart/2008/layout/HexagonCluster"/>
    <dgm:cxn modelId="{D042B2CC-FB09-4BF2-9D0E-ED7ADB2A989D}" type="presParOf" srcId="{557B590B-BE27-4254-AA06-A05E2C2649A7}" destId="{D8D0805C-17F7-48B5-9961-BC2F95227ABB}" srcOrd="0" destOrd="0" presId="urn:microsoft.com/office/officeart/2008/layout/HexagonCluster"/>
    <dgm:cxn modelId="{12D55C7B-8083-41CF-8B9E-440BA23EEE29}" type="presParOf" srcId="{FFF55599-8394-4A65-A97C-9D3E5852ACF8}" destId="{72AFCCFF-8FEF-4011-B802-F5A0DB32FFA1}" srcOrd="2" destOrd="0" presId="urn:microsoft.com/office/officeart/2008/layout/HexagonCluster"/>
    <dgm:cxn modelId="{01E9C375-4B4C-4E4E-BDC6-1D34809CCCB0}" type="presParOf" srcId="{72AFCCFF-8FEF-4011-B802-F5A0DB32FFA1}" destId="{E147652F-A31C-44FF-8FD0-F64368182856}" srcOrd="0" destOrd="0" presId="urn:microsoft.com/office/officeart/2008/layout/HexagonCluster"/>
    <dgm:cxn modelId="{1D6B1E6D-CEAE-4904-84FF-3D912DDFCAB9}" type="presParOf" srcId="{FFF55599-8394-4A65-A97C-9D3E5852ACF8}" destId="{1A35555C-CC82-4C66-A5B2-4B5452A51260}" srcOrd="3" destOrd="0" presId="urn:microsoft.com/office/officeart/2008/layout/HexagonCluster"/>
    <dgm:cxn modelId="{B5BBFB2F-6354-43B2-AAE2-A2DA450BCE7E}" type="presParOf" srcId="{1A35555C-CC82-4C66-A5B2-4B5452A51260}" destId="{5F128187-4F9B-45E8-9B46-54F34F66C470}" srcOrd="0" destOrd="0" presId="urn:microsoft.com/office/officeart/2008/layout/HexagonCluster"/>
    <dgm:cxn modelId="{4A02F334-5D48-44D7-83DD-C0F0D1C6C597}" type="presParOf" srcId="{FFF55599-8394-4A65-A97C-9D3E5852ACF8}" destId="{567ECB95-1FBE-42A8-BE53-E6F64A5BCCC7}" srcOrd="4" destOrd="0" presId="urn:microsoft.com/office/officeart/2008/layout/HexagonCluster"/>
    <dgm:cxn modelId="{8653D0F4-7510-4B1A-B8BA-CC301EAB1DBE}" type="presParOf" srcId="{567ECB95-1FBE-42A8-BE53-E6F64A5BCCC7}" destId="{CBB46A00-765F-495B-9F21-D9B74B801FEC}" srcOrd="0" destOrd="0" presId="urn:microsoft.com/office/officeart/2008/layout/HexagonCluster"/>
    <dgm:cxn modelId="{C7738CAA-4981-4CC4-A319-6F75A7B98691}" type="presParOf" srcId="{FFF55599-8394-4A65-A97C-9D3E5852ACF8}" destId="{BA297743-449E-4075-9616-88869AF0767E}" srcOrd="5" destOrd="0" presId="urn:microsoft.com/office/officeart/2008/layout/HexagonCluster"/>
    <dgm:cxn modelId="{AF19D98B-A778-45BD-92AF-A5894A4C36ED}" type="presParOf" srcId="{BA297743-449E-4075-9616-88869AF0767E}" destId="{7DAC20F3-6900-4762-92C6-AFA8F7D7E7A6}" srcOrd="0" destOrd="0" presId="urn:microsoft.com/office/officeart/2008/layout/HexagonCluster"/>
    <dgm:cxn modelId="{C8CB6434-EABB-4E13-B5FA-5C80AB0F205D}" type="presParOf" srcId="{FFF55599-8394-4A65-A97C-9D3E5852ACF8}" destId="{7742E01F-C297-4F24-AE27-6FC7058E1ED0}" srcOrd="6" destOrd="0" presId="urn:microsoft.com/office/officeart/2008/layout/HexagonCluster"/>
    <dgm:cxn modelId="{8D8BB4C0-A557-4F1C-A42D-DE51AE558F39}" type="presParOf" srcId="{7742E01F-C297-4F24-AE27-6FC7058E1ED0}" destId="{4B1E6557-C6A1-43C5-A716-168C332FFE2B}" srcOrd="0" destOrd="0" presId="urn:microsoft.com/office/officeart/2008/layout/HexagonCluster"/>
    <dgm:cxn modelId="{90A24812-69C0-4498-84CB-1D7FF261C63D}" type="presParOf" srcId="{FFF55599-8394-4A65-A97C-9D3E5852ACF8}" destId="{E18DAFA3-4677-4638-BA2F-A2C26B6F86F4}" srcOrd="7" destOrd="0" presId="urn:microsoft.com/office/officeart/2008/layout/HexagonCluster"/>
    <dgm:cxn modelId="{A4C4A920-E355-4F8E-A307-F1FE86CF4858}" type="presParOf" srcId="{E18DAFA3-4677-4638-BA2F-A2C26B6F86F4}" destId="{6ABB23F3-FBAE-4FC6-AB69-74E736903826}" srcOrd="0" destOrd="0" presId="urn:microsoft.com/office/officeart/2008/layout/HexagonCluster"/>
    <dgm:cxn modelId="{8513351D-02FB-495B-9A50-6E16E8FE1B4D}" type="presParOf" srcId="{FFF55599-8394-4A65-A97C-9D3E5852ACF8}" destId="{5425416A-9E4C-43D1-B7D3-C1DCB6E09C44}" srcOrd="8" destOrd="0" presId="urn:microsoft.com/office/officeart/2008/layout/HexagonCluster"/>
    <dgm:cxn modelId="{0B592B21-5FD9-4D5A-B236-86EFECE7CBEA}" type="presParOf" srcId="{5425416A-9E4C-43D1-B7D3-C1DCB6E09C44}" destId="{A4A3EB34-8337-46A0-A959-1F367F052A0D}" srcOrd="0" destOrd="0" presId="urn:microsoft.com/office/officeart/2008/layout/HexagonCluster"/>
    <dgm:cxn modelId="{56FA3854-178A-42DB-AC1A-2A5481960F84}" type="presParOf" srcId="{FFF55599-8394-4A65-A97C-9D3E5852ACF8}" destId="{DFF4D7E5-5053-4519-801C-043763346075}" srcOrd="9" destOrd="0" presId="urn:microsoft.com/office/officeart/2008/layout/HexagonCluster"/>
    <dgm:cxn modelId="{31E22EC9-C870-4A99-B3A3-7F95A9148930}" type="presParOf" srcId="{DFF4D7E5-5053-4519-801C-043763346075}" destId="{67E61CA8-5E51-4EF3-B600-5ACC68AAE9B2}" srcOrd="0" destOrd="0" presId="urn:microsoft.com/office/officeart/2008/layout/HexagonCluster"/>
    <dgm:cxn modelId="{45FE0D07-290D-4E73-9F14-2C6FA8474886}" type="presParOf" srcId="{FFF55599-8394-4A65-A97C-9D3E5852ACF8}" destId="{B714BE65-347B-4D14-A8E0-27736E318EE2}" srcOrd="10" destOrd="0" presId="urn:microsoft.com/office/officeart/2008/layout/HexagonCluster"/>
    <dgm:cxn modelId="{67A370E8-6148-4264-A833-2A62D93BE485}" type="presParOf" srcId="{B714BE65-347B-4D14-A8E0-27736E318EE2}" destId="{5F3AD287-5FA5-4AD9-8E43-487E55090554}" srcOrd="0" destOrd="0" presId="urn:microsoft.com/office/officeart/2008/layout/HexagonCluster"/>
    <dgm:cxn modelId="{0CBCF76D-EEEF-42CC-A89F-E6E8C8590452}" type="presParOf" srcId="{FFF55599-8394-4A65-A97C-9D3E5852ACF8}" destId="{FD69BF54-E539-4E44-A7D9-BCD4F8275024}" srcOrd="11" destOrd="0" presId="urn:microsoft.com/office/officeart/2008/layout/HexagonCluster"/>
    <dgm:cxn modelId="{9F2D8CEB-032E-4811-A42E-FA1072A5AAA5}" type="presParOf" srcId="{FD69BF54-E539-4E44-A7D9-BCD4F8275024}" destId="{F5FDCB66-D441-40C4-A644-E7115D7699AB}" srcOrd="0" destOrd="0" presId="urn:microsoft.com/office/officeart/2008/layout/HexagonCluster"/>
    <dgm:cxn modelId="{45870207-6DFF-4001-A6BF-0182F65790A1}" type="presParOf" srcId="{FFF55599-8394-4A65-A97C-9D3E5852ACF8}" destId="{FB69C459-6C9B-480D-9C27-44896C0DE538}" srcOrd="12" destOrd="0" presId="urn:microsoft.com/office/officeart/2008/layout/HexagonCluster"/>
    <dgm:cxn modelId="{8EC7736E-15F5-4A88-AD03-CFAB51D1E26A}" type="presParOf" srcId="{FB69C459-6C9B-480D-9C27-44896C0DE538}" destId="{36A13160-7BB6-47C4-A7A0-B73CB125BAFF}" srcOrd="0" destOrd="0" presId="urn:microsoft.com/office/officeart/2008/layout/HexagonCluster"/>
    <dgm:cxn modelId="{D41BB85D-8E64-4DA4-B1A1-0CF8EB3F4EF8}" type="presParOf" srcId="{FFF55599-8394-4A65-A97C-9D3E5852ACF8}" destId="{F34D0449-BB4A-4612-AA49-BDCCC8FABA2A}" srcOrd="13" destOrd="0" presId="urn:microsoft.com/office/officeart/2008/layout/HexagonCluster"/>
    <dgm:cxn modelId="{AF54E85B-BAF0-462C-9CB8-4F0E8AC575CD}" type="presParOf" srcId="{F34D0449-BB4A-4612-AA49-BDCCC8FABA2A}" destId="{B7E642A9-49E6-4715-ABA7-95F79059CA28}" srcOrd="0" destOrd="0" presId="urn:microsoft.com/office/officeart/2008/layout/HexagonCluster"/>
    <dgm:cxn modelId="{1BDCF7EE-738C-43C2-9685-70B734FB62FE}" type="presParOf" srcId="{FFF55599-8394-4A65-A97C-9D3E5852ACF8}" destId="{F74A052E-530F-4DA9-A21C-8BB49D55BA97}" srcOrd="14" destOrd="0" presId="urn:microsoft.com/office/officeart/2008/layout/HexagonCluster"/>
    <dgm:cxn modelId="{762728BA-8DA8-4CCA-AA88-13894D54AA01}" type="presParOf" srcId="{F74A052E-530F-4DA9-A21C-8BB49D55BA97}" destId="{8AF90CAF-69E0-490A-8E96-02B81D2E27EB}" srcOrd="0" destOrd="0" presId="urn:microsoft.com/office/officeart/2008/layout/HexagonCluster"/>
    <dgm:cxn modelId="{D8AB158E-7148-4DB3-A32B-99EA535E9712}" type="presParOf" srcId="{FFF55599-8394-4A65-A97C-9D3E5852ACF8}" destId="{E31883D6-5D83-4B0C-B993-5738ADF2DF99}" srcOrd="15" destOrd="0" presId="urn:microsoft.com/office/officeart/2008/layout/HexagonCluster"/>
    <dgm:cxn modelId="{E43E100F-4CC5-42A6-9D98-E52B86182818}" type="presParOf" srcId="{E31883D6-5D83-4B0C-B993-5738ADF2DF99}" destId="{5F794C50-304B-4E7C-8BB8-BCB2221DB691}" srcOrd="0" destOrd="0" presId="urn:microsoft.com/office/officeart/2008/layout/HexagonCluster"/>
    <dgm:cxn modelId="{615C70D7-2BB5-4179-A68C-D128E38F757D}" type="presParOf" srcId="{FFF55599-8394-4A65-A97C-9D3E5852ACF8}" destId="{0F9CD36D-61ED-451E-8FE0-2599EA6B3AE3}" srcOrd="16" destOrd="0" presId="urn:microsoft.com/office/officeart/2008/layout/HexagonCluster"/>
    <dgm:cxn modelId="{CA87493C-1420-4D33-867F-AA31D878FD4B}" type="presParOf" srcId="{0F9CD36D-61ED-451E-8FE0-2599EA6B3AE3}" destId="{FF0A88EC-FD1C-4BD4-B37E-992A949DF06C}" srcOrd="0" destOrd="0" presId="urn:microsoft.com/office/officeart/2008/layout/HexagonCluster"/>
    <dgm:cxn modelId="{67426EF8-47B9-406D-AE5C-5206F1B67397}" type="presParOf" srcId="{FFF55599-8394-4A65-A97C-9D3E5852ACF8}" destId="{F6C2B270-BBAF-4C79-9A43-CF2BD0BA81B4}" srcOrd="17" destOrd="0" presId="urn:microsoft.com/office/officeart/2008/layout/HexagonCluster"/>
    <dgm:cxn modelId="{7240F712-2ABB-4075-8B9A-0ED8ABC8DD67}" type="presParOf" srcId="{F6C2B270-BBAF-4C79-9A43-CF2BD0BA81B4}" destId="{3714E652-7CE1-4DFF-A22C-11B7DB105F2F}" srcOrd="0" destOrd="0" presId="urn:microsoft.com/office/officeart/2008/layout/HexagonCluster"/>
    <dgm:cxn modelId="{7A2C5419-CE73-4F59-A186-09F5B11E6804}" type="presParOf" srcId="{FFF55599-8394-4A65-A97C-9D3E5852ACF8}" destId="{D4514E1A-99EB-464F-9858-5A736FABC501}" srcOrd="18" destOrd="0" presId="urn:microsoft.com/office/officeart/2008/layout/HexagonCluster"/>
    <dgm:cxn modelId="{B32E7B16-7645-4471-8B6C-AA666E7006CA}" type="presParOf" srcId="{D4514E1A-99EB-464F-9858-5A736FABC501}" destId="{1F80B419-9550-4BFA-9D0C-532F920EBBB3}" srcOrd="0" destOrd="0" presId="urn:microsoft.com/office/officeart/2008/layout/HexagonCluster"/>
    <dgm:cxn modelId="{616442F4-EB2E-4E63-93BA-C919E80245D6}" type="presParOf" srcId="{FFF55599-8394-4A65-A97C-9D3E5852ACF8}" destId="{22F2DD4E-6F77-4718-8496-322367BD252F}" srcOrd="19" destOrd="0" presId="urn:microsoft.com/office/officeart/2008/layout/HexagonCluster"/>
    <dgm:cxn modelId="{90A974ED-18BB-4DBE-AE44-0E98ED61602D}" type="presParOf" srcId="{22F2DD4E-6F77-4718-8496-322367BD252F}" destId="{66994127-0F40-4DE2-A73D-A145337D23D4}" srcOrd="0" destOrd="0" presId="urn:microsoft.com/office/officeart/2008/layout/HexagonCluster"/>
    <dgm:cxn modelId="{B042520E-D6C6-496D-A286-28C738BC8A68}" type="presParOf" srcId="{FFF55599-8394-4A65-A97C-9D3E5852ACF8}" destId="{0C85B325-CC4D-4FCD-ABE7-EA4FA2F90866}" srcOrd="20" destOrd="0" presId="urn:microsoft.com/office/officeart/2008/layout/HexagonCluster"/>
    <dgm:cxn modelId="{B37113DB-3914-4190-9A0F-416514198586}" type="presParOf" srcId="{0C85B325-CC4D-4FCD-ABE7-EA4FA2F90866}" destId="{1E079E07-7AD2-4A3E-A12F-C84499D59039}" srcOrd="0" destOrd="0" presId="urn:microsoft.com/office/officeart/2008/layout/HexagonCluster"/>
    <dgm:cxn modelId="{0090FD1D-0BD8-45BB-97C0-ED73A942E0DA}" type="presParOf" srcId="{FFF55599-8394-4A65-A97C-9D3E5852ACF8}" destId="{44C3F460-5A50-4300-9E3D-15FD491541DD}" srcOrd="21" destOrd="0" presId="urn:microsoft.com/office/officeart/2008/layout/HexagonCluster"/>
    <dgm:cxn modelId="{9BF088BF-FC7A-451C-AA1B-8119CC5B7CAE}" type="presParOf" srcId="{44C3F460-5A50-4300-9E3D-15FD491541DD}" destId="{1963555E-607A-4D3F-B148-390C25F36DA4}" srcOrd="0" destOrd="0" presId="urn:microsoft.com/office/officeart/2008/layout/HexagonCluster"/>
    <dgm:cxn modelId="{A030D62D-A48C-4230-951B-D694F14738AF}" type="presParOf" srcId="{FFF55599-8394-4A65-A97C-9D3E5852ACF8}" destId="{D0A2B8D6-8024-4E3F-BDB8-B4D39D4F8586}" srcOrd="22" destOrd="0" presId="urn:microsoft.com/office/officeart/2008/layout/HexagonCluster"/>
    <dgm:cxn modelId="{C7B9DB61-1ACB-4D15-ACD7-3643C6840405}" type="presParOf" srcId="{D0A2B8D6-8024-4E3F-BDB8-B4D39D4F8586}" destId="{66E17938-9A9B-4056-9BE7-8499661BF939}" srcOrd="0" destOrd="0" presId="urn:microsoft.com/office/officeart/2008/layout/HexagonCluster"/>
    <dgm:cxn modelId="{53CE4508-8BC2-4739-A31C-383D5C191222}" type="presParOf" srcId="{FFF55599-8394-4A65-A97C-9D3E5852ACF8}" destId="{5FF95BDA-6352-43B8-9DF7-F7B1624A1980}" srcOrd="23" destOrd="0" presId="urn:microsoft.com/office/officeart/2008/layout/HexagonCluster"/>
    <dgm:cxn modelId="{D6776D14-B346-4C8B-B56A-03C6A36644EB}" type="presParOf" srcId="{5FF95BDA-6352-43B8-9DF7-F7B1624A1980}" destId="{3EA944EC-D3C1-479B-9188-A0EBA5990E00}" srcOrd="0" destOrd="0" presId="urn:microsoft.com/office/officeart/2008/layout/HexagonCluster"/>
    <dgm:cxn modelId="{94B76043-756B-48A5-B85C-4ABF6DDEE827}" type="presParOf" srcId="{FFF55599-8394-4A65-A97C-9D3E5852ACF8}" destId="{2205A2EF-1C07-427B-860B-D1D99FBDA140}" srcOrd="24" destOrd="0" presId="urn:microsoft.com/office/officeart/2008/layout/HexagonCluster"/>
    <dgm:cxn modelId="{138CC2D9-0C10-433C-AD89-32861A116CAB}" type="presParOf" srcId="{2205A2EF-1C07-427B-860B-D1D99FBDA140}" destId="{D2E485CB-BCA4-4419-871C-F8AC2A5491C1}" srcOrd="0" destOrd="0" presId="urn:microsoft.com/office/officeart/2008/layout/HexagonCluster"/>
    <dgm:cxn modelId="{538413F5-E669-46E6-A71B-ED2D27F57778}" type="presParOf" srcId="{FFF55599-8394-4A65-A97C-9D3E5852ACF8}" destId="{DBE883AD-8603-4D06-8E10-BA80ABAF3E4D}" srcOrd="25" destOrd="0" presId="urn:microsoft.com/office/officeart/2008/layout/HexagonCluster"/>
    <dgm:cxn modelId="{F8FBA6B7-4E27-41A1-8561-B7C9585C3368}" type="presParOf" srcId="{DBE883AD-8603-4D06-8E10-BA80ABAF3E4D}" destId="{E5398C24-E761-4F1B-8252-28E79AA073EC}" srcOrd="0" destOrd="0" presId="urn:microsoft.com/office/officeart/2008/layout/HexagonCluster"/>
    <dgm:cxn modelId="{FD7E86F3-EE42-47EB-BBE9-848F935433F6}" type="presParOf" srcId="{FFF55599-8394-4A65-A97C-9D3E5852ACF8}" destId="{52A3AF5C-173B-434B-8F70-F7E04C9DB8B0}" srcOrd="26" destOrd="0" presId="urn:microsoft.com/office/officeart/2008/layout/HexagonCluster"/>
    <dgm:cxn modelId="{07A456F1-0B03-46D1-808B-D53D9A5B0BA3}" type="presParOf" srcId="{52A3AF5C-173B-434B-8F70-F7E04C9DB8B0}" destId="{EBA97BF0-6602-4301-B136-75DA0A64DAA3}" srcOrd="0" destOrd="0" presId="urn:microsoft.com/office/officeart/2008/layout/HexagonCluster"/>
    <dgm:cxn modelId="{B2B65051-96A1-47F2-BA0B-ED35DD6B3AF7}" type="presParOf" srcId="{FFF55599-8394-4A65-A97C-9D3E5852ACF8}" destId="{C6A008C3-0D99-4B2C-B29E-5EE32A097A64}" srcOrd="27" destOrd="0" presId="urn:microsoft.com/office/officeart/2008/layout/HexagonCluster"/>
    <dgm:cxn modelId="{58FC2D54-CAC3-4BE2-ABAF-31694979B964}" type="presParOf" srcId="{C6A008C3-0D99-4B2C-B29E-5EE32A097A64}" destId="{3D987E9B-0A26-4F64-A46B-01C37E0FDA62}" srcOrd="0" destOrd="0" presId="urn:microsoft.com/office/officeart/2008/layout/HexagonCluster"/>
    <dgm:cxn modelId="{B3FBC59D-980C-4EA4-8373-B9D50BE5345B}" type="presParOf" srcId="{FFF55599-8394-4A65-A97C-9D3E5852ACF8}" destId="{987AA4C6-E581-494B-B1B3-074DEE6BBEB5}" srcOrd="28" destOrd="0" presId="urn:microsoft.com/office/officeart/2008/layout/HexagonCluster"/>
    <dgm:cxn modelId="{92AB6656-3331-4DCD-9922-1987FFFA3753}" type="presParOf" srcId="{987AA4C6-E581-494B-B1B3-074DEE6BBEB5}" destId="{94AAFF56-F1F4-4828-8F0C-ADA01B9EA1DC}" srcOrd="0" destOrd="0" presId="urn:microsoft.com/office/officeart/2008/layout/HexagonCluster"/>
    <dgm:cxn modelId="{92600596-966B-4C86-B091-74881EC0D69B}" type="presParOf" srcId="{FFF55599-8394-4A65-A97C-9D3E5852ACF8}" destId="{6C324D79-2332-431E-A6F9-F607D935BB91}" srcOrd="29" destOrd="0" presId="urn:microsoft.com/office/officeart/2008/layout/HexagonCluster"/>
    <dgm:cxn modelId="{46F229F3-33D5-4DED-92B8-9F89749FD0D7}" type="presParOf" srcId="{6C324D79-2332-431E-A6F9-F607D935BB91}" destId="{D99B9D69-5AE0-45F3-9CE1-86442D1C4BCE}" srcOrd="0" destOrd="0" presId="urn:microsoft.com/office/officeart/2008/layout/HexagonCluster"/>
    <dgm:cxn modelId="{50ACF758-ACD9-436C-BC16-6E4D9BF49A6F}" type="presParOf" srcId="{FFF55599-8394-4A65-A97C-9D3E5852ACF8}" destId="{4C3FEFFF-925E-407C-BB48-D0530C817ACF}" srcOrd="30" destOrd="0" presId="urn:microsoft.com/office/officeart/2008/layout/HexagonCluster"/>
    <dgm:cxn modelId="{0F6205DB-2D73-4A73-959E-B7792967BBFE}" type="presParOf" srcId="{4C3FEFFF-925E-407C-BB48-D0530C817ACF}" destId="{F73A4769-8A5C-462E-918D-FABBBB9E99A5}" srcOrd="0" destOrd="0" presId="urn:microsoft.com/office/officeart/2008/layout/HexagonCluster"/>
    <dgm:cxn modelId="{A2D3D166-D353-4A97-9C82-93F51E5958FA}" type="presParOf" srcId="{FFF55599-8394-4A65-A97C-9D3E5852ACF8}" destId="{1D671590-159F-4B0D-A6F0-2AC53E575789}" srcOrd="31" destOrd="0" presId="urn:microsoft.com/office/officeart/2008/layout/HexagonCluster"/>
    <dgm:cxn modelId="{1A10B2B9-1E04-46DF-947C-60A77EBA53A3}" type="presParOf" srcId="{1D671590-159F-4B0D-A6F0-2AC53E575789}" destId="{716CD46E-11DC-4F66-A926-28DAA33703D6}" srcOrd="0" destOrd="0" presId="urn:microsoft.com/office/officeart/2008/layout/HexagonCluster"/>
  </dgm:cxnLst>
  <dgm:bg>
    <a:noFill/>
  </dgm:bg>
  <dgm:whole>
    <a:ln w="28575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9BE748-93DC-4930-865D-48B8A1F27CD8}" type="doc">
      <dgm:prSet loTypeId="urn:diagrams.loki3.com/TabbedArc+Icon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E02C13-8F5E-4AEE-A3CF-9680A87A9E8F}">
      <dgm:prSet phldrT="[Text]"/>
      <dgm:spPr>
        <a:noFill/>
        <a:ln w="38100">
          <a:solidFill>
            <a:srgbClr val="0000FF"/>
          </a:solidFill>
        </a:ln>
      </dgm:spPr>
      <dgm:t>
        <a:bodyPr/>
        <a:lstStyle/>
        <a:p>
          <a:r>
            <a:rPr lang="en-US" dirty="0"/>
            <a:t>Point Cloud</a:t>
          </a:r>
        </a:p>
      </dgm:t>
    </dgm:pt>
    <dgm:pt modelId="{6235F484-FD1E-4547-A01E-20BA11BAF9D0}" type="parTrans" cxnId="{3EFBB090-492F-4A07-8ACE-F3F746E03D02}">
      <dgm:prSet/>
      <dgm:spPr/>
      <dgm:t>
        <a:bodyPr/>
        <a:lstStyle/>
        <a:p>
          <a:endParaRPr lang="en-US"/>
        </a:p>
      </dgm:t>
    </dgm:pt>
    <dgm:pt modelId="{617F36B6-1E9D-40F3-B1F8-F5DBACB19221}" type="sibTrans" cxnId="{3EFBB090-492F-4A07-8ACE-F3F746E03D02}">
      <dgm:prSet/>
      <dgm:spPr/>
      <dgm:t>
        <a:bodyPr/>
        <a:lstStyle/>
        <a:p>
          <a:endParaRPr lang="en-US"/>
        </a:p>
      </dgm:t>
    </dgm:pt>
    <dgm:pt modelId="{FAC15B29-3351-4D63-B986-CDCDEC4CA8F5}">
      <dgm:prSet phldrT="[Text]"/>
      <dgm:spPr>
        <a:noFill/>
        <a:ln w="38100">
          <a:solidFill>
            <a:srgbClr val="00FFFF"/>
          </a:solidFill>
        </a:ln>
      </dgm:spPr>
      <dgm:t>
        <a:bodyPr/>
        <a:lstStyle/>
        <a:p>
          <a:r>
            <a:rPr lang="en-US" dirty="0"/>
            <a:t>Voxel Representation</a:t>
          </a:r>
        </a:p>
      </dgm:t>
    </dgm:pt>
    <dgm:pt modelId="{FE3DCD28-141F-41D4-8DE9-60EE453FEAB8}" type="parTrans" cxnId="{13E22320-B2CB-4881-AF31-3C8EF32048CB}">
      <dgm:prSet/>
      <dgm:spPr/>
      <dgm:t>
        <a:bodyPr/>
        <a:lstStyle/>
        <a:p>
          <a:endParaRPr lang="en-US"/>
        </a:p>
      </dgm:t>
    </dgm:pt>
    <dgm:pt modelId="{0AAD4064-0C66-4344-95ED-E6FBA2974DAA}" type="sibTrans" cxnId="{13E22320-B2CB-4881-AF31-3C8EF32048CB}">
      <dgm:prSet/>
      <dgm:spPr/>
      <dgm:t>
        <a:bodyPr/>
        <a:lstStyle/>
        <a:p>
          <a:endParaRPr lang="en-US"/>
        </a:p>
      </dgm:t>
    </dgm:pt>
    <dgm:pt modelId="{BCF09FC3-1BA9-4DBB-A53E-5A825F857430}">
      <dgm:prSet phldrT="[Text]"/>
      <dgm:spPr>
        <a:noFill/>
        <a:ln w="38100">
          <a:solidFill>
            <a:srgbClr val="00FF00"/>
          </a:solidFill>
        </a:ln>
      </dgm:spPr>
      <dgm:t>
        <a:bodyPr/>
        <a:lstStyle/>
        <a:p>
          <a:r>
            <a:rPr lang="en-US" dirty="0"/>
            <a:t>3d Mesh</a:t>
          </a:r>
        </a:p>
      </dgm:t>
    </dgm:pt>
    <dgm:pt modelId="{2C743FE4-0DF3-4352-AEDA-EEB3901EEE64}" type="parTrans" cxnId="{86238DBB-6939-4C5F-B659-9289E337178E}">
      <dgm:prSet/>
      <dgm:spPr/>
      <dgm:t>
        <a:bodyPr/>
        <a:lstStyle/>
        <a:p>
          <a:endParaRPr lang="en-US"/>
        </a:p>
      </dgm:t>
    </dgm:pt>
    <dgm:pt modelId="{427537E6-6F1F-4F31-BC20-117315F04ABB}" type="sibTrans" cxnId="{86238DBB-6939-4C5F-B659-9289E337178E}">
      <dgm:prSet/>
      <dgm:spPr/>
      <dgm:t>
        <a:bodyPr/>
        <a:lstStyle/>
        <a:p>
          <a:endParaRPr lang="en-US"/>
        </a:p>
      </dgm:t>
    </dgm:pt>
    <dgm:pt modelId="{47B2B519-0942-4BE9-94D5-FC88264BB8B9}">
      <dgm:prSet phldrT="[Text]"/>
      <dgm:spPr>
        <a:noFill/>
        <a:ln w="38100">
          <a:solidFill>
            <a:srgbClr val="FFFF00"/>
          </a:solidFill>
        </a:ln>
      </dgm:spPr>
      <dgm:t>
        <a:bodyPr/>
        <a:lstStyle/>
        <a:p>
          <a:r>
            <a:rPr lang="en-US" dirty="0"/>
            <a:t>Depth Channel and Encodings</a:t>
          </a:r>
        </a:p>
      </dgm:t>
    </dgm:pt>
    <dgm:pt modelId="{1333B1DD-0FEA-4460-8C37-021BF19D5AD8}" type="parTrans" cxnId="{24549B3E-8392-4025-8A63-1371848741AD}">
      <dgm:prSet/>
      <dgm:spPr/>
      <dgm:t>
        <a:bodyPr/>
        <a:lstStyle/>
        <a:p>
          <a:endParaRPr lang="en-US"/>
        </a:p>
      </dgm:t>
    </dgm:pt>
    <dgm:pt modelId="{24DFC748-095F-4242-9ACB-A0673702D1E2}" type="sibTrans" cxnId="{24549B3E-8392-4025-8A63-1371848741AD}">
      <dgm:prSet/>
      <dgm:spPr/>
      <dgm:t>
        <a:bodyPr/>
        <a:lstStyle/>
        <a:p>
          <a:endParaRPr lang="en-US"/>
        </a:p>
      </dgm:t>
    </dgm:pt>
    <dgm:pt modelId="{BB6C6FFE-0BFB-4986-B152-08BBB1EA5815}">
      <dgm:prSet phldrT="[Text]"/>
      <dgm:spPr>
        <a:noFill/>
        <a:ln w="38100">
          <a:solidFill>
            <a:srgbClr val="FFC000"/>
          </a:solidFill>
        </a:ln>
      </dgm:spPr>
      <dgm:t>
        <a:bodyPr/>
        <a:lstStyle/>
        <a:p>
          <a:r>
            <a:rPr lang="en-US" dirty="0"/>
            <a:t>Octree representation</a:t>
          </a:r>
        </a:p>
      </dgm:t>
    </dgm:pt>
    <dgm:pt modelId="{329295F6-299F-4BC2-8D84-32DD8C430415}" type="parTrans" cxnId="{48CA8246-2B08-49CE-9EDC-2990CE4B460C}">
      <dgm:prSet/>
      <dgm:spPr/>
      <dgm:t>
        <a:bodyPr/>
        <a:lstStyle/>
        <a:p>
          <a:endParaRPr lang="en-US"/>
        </a:p>
      </dgm:t>
    </dgm:pt>
    <dgm:pt modelId="{9EFB630D-4593-4433-BD9B-554BD594E399}" type="sibTrans" cxnId="{48CA8246-2B08-49CE-9EDC-2990CE4B460C}">
      <dgm:prSet/>
      <dgm:spPr/>
      <dgm:t>
        <a:bodyPr/>
        <a:lstStyle/>
        <a:p>
          <a:endParaRPr lang="en-US"/>
        </a:p>
      </dgm:t>
    </dgm:pt>
    <dgm:pt modelId="{C7FC405F-F825-4196-9881-974AA412194C}">
      <dgm:prSet phldrT="[Text]"/>
      <dgm:spPr>
        <a:noFill/>
        <a:ln w="38100">
          <a:solidFill>
            <a:srgbClr val="FF007D"/>
          </a:solidFill>
        </a:ln>
      </dgm:spPr>
      <dgm:t>
        <a:bodyPr/>
        <a:lstStyle/>
        <a:p>
          <a:r>
            <a:rPr lang="en-US" dirty="0" err="1"/>
            <a:t>Stixels</a:t>
          </a:r>
          <a:endParaRPr lang="en-US" dirty="0"/>
        </a:p>
      </dgm:t>
    </dgm:pt>
    <dgm:pt modelId="{349148B4-F63C-4941-8AE2-B345748175A5}" type="parTrans" cxnId="{3AB3910D-D343-469E-BC06-1C69C5D80FA4}">
      <dgm:prSet/>
      <dgm:spPr/>
      <dgm:t>
        <a:bodyPr/>
        <a:lstStyle/>
        <a:p>
          <a:endParaRPr lang="en-US"/>
        </a:p>
      </dgm:t>
    </dgm:pt>
    <dgm:pt modelId="{EFD866FD-035B-4F42-8268-1CEAE1AFD28D}" type="sibTrans" cxnId="{3AB3910D-D343-469E-BC06-1C69C5D80FA4}">
      <dgm:prSet/>
      <dgm:spPr/>
      <dgm:t>
        <a:bodyPr/>
        <a:lstStyle/>
        <a:p>
          <a:endParaRPr lang="en-US"/>
        </a:p>
      </dgm:t>
    </dgm:pt>
    <dgm:pt modelId="{49128158-D651-4E32-A260-5331F9980E45}">
      <dgm:prSet phldrT="[Text]"/>
      <dgm:spPr>
        <a:noFill/>
        <a:ln w="38100">
          <a:solidFill>
            <a:srgbClr val="FF0000"/>
          </a:solidFill>
        </a:ln>
      </dgm:spPr>
      <dgm:t>
        <a:bodyPr/>
        <a:lstStyle/>
        <a:p>
          <a:r>
            <a:rPr lang="en-US" dirty="0"/>
            <a:t>Truncated Signed Distance function</a:t>
          </a:r>
        </a:p>
      </dgm:t>
    </dgm:pt>
    <dgm:pt modelId="{5D91E938-0D2A-43E0-A3A2-9C510928AC71}" type="parTrans" cxnId="{33912510-5523-41B8-BFEA-85EA6D32E32B}">
      <dgm:prSet/>
      <dgm:spPr/>
      <dgm:t>
        <a:bodyPr/>
        <a:lstStyle/>
        <a:p>
          <a:endParaRPr lang="en-US"/>
        </a:p>
      </dgm:t>
    </dgm:pt>
    <dgm:pt modelId="{722A11AB-3B7C-4D74-9B62-2B7995F13F92}" type="sibTrans" cxnId="{33912510-5523-41B8-BFEA-85EA6D32E32B}">
      <dgm:prSet/>
      <dgm:spPr/>
      <dgm:t>
        <a:bodyPr/>
        <a:lstStyle/>
        <a:p>
          <a:endParaRPr lang="en-US"/>
        </a:p>
      </dgm:t>
    </dgm:pt>
    <dgm:pt modelId="{A1034C1E-4728-4C32-BC83-8A6A2829EB75}">
      <dgm:prSet phldrT="[Text]"/>
      <dgm:spPr>
        <a:noFill/>
        <a:ln w="38100">
          <a:solidFill>
            <a:srgbClr val="B000B0"/>
          </a:solidFill>
        </a:ln>
      </dgm:spPr>
      <dgm:t>
        <a:bodyPr/>
        <a:lstStyle/>
        <a:p>
          <a:r>
            <a:rPr lang="en-US" dirty="0"/>
            <a:t>Constructive Solid Geometry</a:t>
          </a:r>
        </a:p>
      </dgm:t>
    </dgm:pt>
    <dgm:pt modelId="{59E9F86F-81AF-4FEA-82A6-28FEB714E0A6}" type="parTrans" cxnId="{51F06431-39ED-4BD1-848E-B830C2480146}">
      <dgm:prSet/>
      <dgm:spPr/>
      <dgm:t>
        <a:bodyPr/>
        <a:lstStyle/>
        <a:p>
          <a:endParaRPr lang="en-US"/>
        </a:p>
      </dgm:t>
    </dgm:pt>
    <dgm:pt modelId="{69D4819E-C2E2-4337-B2F1-88E8784E1959}" type="sibTrans" cxnId="{51F06431-39ED-4BD1-848E-B830C2480146}">
      <dgm:prSet/>
      <dgm:spPr/>
      <dgm:t>
        <a:bodyPr/>
        <a:lstStyle/>
        <a:p>
          <a:endParaRPr lang="en-US"/>
        </a:p>
      </dgm:t>
    </dgm:pt>
    <dgm:pt modelId="{24957AC7-1E8E-41BD-8438-3BC5B10B5C32}" type="pres">
      <dgm:prSet presAssocID="{EA9BE748-93DC-4930-865D-48B8A1F27CD8}" presName="Name0" presStyleCnt="0">
        <dgm:presLayoutVars>
          <dgm:dir/>
          <dgm:resizeHandles val="exact"/>
        </dgm:presLayoutVars>
      </dgm:prSet>
      <dgm:spPr/>
    </dgm:pt>
    <dgm:pt modelId="{464AAAED-D424-446C-92A6-014EC425F229}" type="pres">
      <dgm:prSet presAssocID="{1DE02C13-8F5E-4AEE-A3CF-9680A87A9E8F}" presName="twoplus" presStyleLbl="node1" presStyleIdx="0" presStyleCnt="8">
        <dgm:presLayoutVars>
          <dgm:bulletEnabled val="1"/>
        </dgm:presLayoutVars>
      </dgm:prSet>
      <dgm:spPr/>
    </dgm:pt>
    <dgm:pt modelId="{343B5772-962A-4545-9AB5-55F2D5CAC023}" type="pres">
      <dgm:prSet presAssocID="{FAC15B29-3351-4D63-B986-CDCDEC4CA8F5}" presName="twoplus" presStyleLbl="node1" presStyleIdx="1" presStyleCnt="8">
        <dgm:presLayoutVars>
          <dgm:bulletEnabled val="1"/>
        </dgm:presLayoutVars>
      </dgm:prSet>
      <dgm:spPr/>
    </dgm:pt>
    <dgm:pt modelId="{F92F830F-FC35-453C-8AE4-CEE4EC0FB0ED}" type="pres">
      <dgm:prSet presAssocID="{BCF09FC3-1BA9-4DBB-A53E-5A825F857430}" presName="twoplus" presStyleLbl="node1" presStyleIdx="2" presStyleCnt="8">
        <dgm:presLayoutVars>
          <dgm:bulletEnabled val="1"/>
        </dgm:presLayoutVars>
      </dgm:prSet>
      <dgm:spPr/>
    </dgm:pt>
    <dgm:pt modelId="{644FB916-6FF9-4436-BD7F-F2FC23F01209}" type="pres">
      <dgm:prSet presAssocID="{47B2B519-0942-4BE9-94D5-FC88264BB8B9}" presName="twoplus" presStyleLbl="node1" presStyleIdx="3" presStyleCnt="8">
        <dgm:presLayoutVars>
          <dgm:bulletEnabled val="1"/>
        </dgm:presLayoutVars>
      </dgm:prSet>
      <dgm:spPr/>
    </dgm:pt>
    <dgm:pt modelId="{E4858D1D-BA9C-499D-8A40-0A91AC410318}" type="pres">
      <dgm:prSet presAssocID="{BB6C6FFE-0BFB-4986-B152-08BBB1EA5815}" presName="twoplus" presStyleLbl="node1" presStyleIdx="4" presStyleCnt="8">
        <dgm:presLayoutVars>
          <dgm:bulletEnabled val="1"/>
        </dgm:presLayoutVars>
      </dgm:prSet>
      <dgm:spPr/>
    </dgm:pt>
    <dgm:pt modelId="{B295AD50-5A43-4AB0-9B8C-0702B041E16E}" type="pres">
      <dgm:prSet presAssocID="{C7FC405F-F825-4196-9881-974AA412194C}" presName="twoplus" presStyleLbl="node1" presStyleIdx="5" presStyleCnt="8">
        <dgm:presLayoutVars>
          <dgm:bulletEnabled val="1"/>
        </dgm:presLayoutVars>
      </dgm:prSet>
      <dgm:spPr/>
    </dgm:pt>
    <dgm:pt modelId="{5A4D38EF-C6C0-41D8-963C-A0B0916B5BAA}" type="pres">
      <dgm:prSet presAssocID="{49128158-D651-4E32-A260-5331F9980E45}" presName="twoplus" presStyleLbl="node1" presStyleIdx="6" presStyleCnt="8">
        <dgm:presLayoutVars>
          <dgm:bulletEnabled val="1"/>
        </dgm:presLayoutVars>
      </dgm:prSet>
      <dgm:spPr/>
    </dgm:pt>
    <dgm:pt modelId="{6FDFDBD0-99A2-4ED2-B9C7-556B712A2E52}" type="pres">
      <dgm:prSet presAssocID="{A1034C1E-4728-4C32-BC83-8A6A2829EB75}" presName="twoplus" presStyleLbl="node1" presStyleIdx="7" presStyleCnt="8">
        <dgm:presLayoutVars>
          <dgm:bulletEnabled val="1"/>
        </dgm:presLayoutVars>
      </dgm:prSet>
      <dgm:spPr/>
    </dgm:pt>
  </dgm:ptLst>
  <dgm:cxnLst>
    <dgm:cxn modelId="{3AB3910D-D343-469E-BC06-1C69C5D80FA4}" srcId="{EA9BE748-93DC-4930-865D-48B8A1F27CD8}" destId="{C7FC405F-F825-4196-9881-974AA412194C}" srcOrd="5" destOrd="0" parTransId="{349148B4-F63C-4941-8AE2-B345748175A5}" sibTransId="{EFD866FD-035B-4F42-8268-1CEAE1AFD28D}"/>
    <dgm:cxn modelId="{33912510-5523-41B8-BFEA-85EA6D32E32B}" srcId="{EA9BE748-93DC-4930-865D-48B8A1F27CD8}" destId="{49128158-D651-4E32-A260-5331F9980E45}" srcOrd="6" destOrd="0" parTransId="{5D91E938-0D2A-43E0-A3A2-9C510928AC71}" sibTransId="{722A11AB-3B7C-4D74-9B62-2B7995F13F92}"/>
    <dgm:cxn modelId="{7AD43C1A-6FF8-43E6-AA13-E7614EE527B5}" type="presOf" srcId="{A1034C1E-4728-4C32-BC83-8A6A2829EB75}" destId="{6FDFDBD0-99A2-4ED2-B9C7-556B712A2E52}" srcOrd="0" destOrd="0" presId="urn:diagrams.loki3.com/TabbedArc+Icon"/>
    <dgm:cxn modelId="{13E22320-B2CB-4881-AF31-3C8EF32048CB}" srcId="{EA9BE748-93DC-4930-865D-48B8A1F27CD8}" destId="{FAC15B29-3351-4D63-B986-CDCDEC4CA8F5}" srcOrd="1" destOrd="0" parTransId="{FE3DCD28-141F-41D4-8DE9-60EE453FEAB8}" sibTransId="{0AAD4064-0C66-4344-95ED-E6FBA2974DAA}"/>
    <dgm:cxn modelId="{51F06431-39ED-4BD1-848E-B830C2480146}" srcId="{EA9BE748-93DC-4930-865D-48B8A1F27CD8}" destId="{A1034C1E-4728-4C32-BC83-8A6A2829EB75}" srcOrd="7" destOrd="0" parTransId="{59E9F86F-81AF-4FEA-82A6-28FEB714E0A6}" sibTransId="{69D4819E-C2E2-4337-B2F1-88E8784E1959}"/>
    <dgm:cxn modelId="{24549B3E-8392-4025-8A63-1371848741AD}" srcId="{EA9BE748-93DC-4930-865D-48B8A1F27CD8}" destId="{47B2B519-0942-4BE9-94D5-FC88264BB8B9}" srcOrd="3" destOrd="0" parTransId="{1333B1DD-0FEA-4460-8C37-021BF19D5AD8}" sibTransId="{24DFC748-095F-4242-9ACB-A0673702D1E2}"/>
    <dgm:cxn modelId="{48CA8246-2B08-49CE-9EDC-2990CE4B460C}" srcId="{EA9BE748-93DC-4930-865D-48B8A1F27CD8}" destId="{BB6C6FFE-0BFB-4986-B152-08BBB1EA5815}" srcOrd="4" destOrd="0" parTransId="{329295F6-299F-4BC2-8D84-32DD8C430415}" sibTransId="{9EFB630D-4593-4433-BD9B-554BD594E399}"/>
    <dgm:cxn modelId="{9E403873-EAC7-4DFD-B36D-95776B26C950}" type="presOf" srcId="{BCF09FC3-1BA9-4DBB-A53E-5A825F857430}" destId="{F92F830F-FC35-453C-8AE4-CEE4EC0FB0ED}" srcOrd="0" destOrd="0" presId="urn:diagrams.loki3.com/TabbedArc+Icon"/>
    <dgm:cxn modelId="{27C5D653-4336-4A20-81AE-106756D0261D}" type="presOf" srcId="{49128158-D651-4E32-A260-5331F9980E45}" destId="{5A4D38EF-C6C0-41D8-963C-A0B0916B5BAA}" srcOrd="0" destOrd="0" presId="urn:diagrams.loki3.com/TabbedArc+Icon"/>
    <dgm:cxn modelId="{EA4D7E75-1B05-43A7-A7FA-CC7EC0AF5E30}" type="presOf" srcId="{EA9BE748-93DC-4930-865D-48B8A1F27CD8}" destId="{24957AC7-1E8E-41BD-8438-3BC5B10B5C32}" srcOrd="0" destOrd="0" presId="urn:diagrams.loki3.com/TabbedArc+Icon"/>
    <dgm:cxn modelId="{B1304378-4794-4A63-8589-C099928F844B}" type="presOf" srcId="{BB6C6FFE-0BFB-4986-B152-08BBB1EA5815}" destId="{E4858D1D-BA9C-499D-8A40-0A91AC410318}" srcOrd="0" destOrd="0" presId="urn:diagrams.loki3.com/TabbedArc+Icon"/>
    <dgm:cxn modelId="{55953E85-9BAC-467B-9E20-8B866782BF69}" type="presOf" srcId="{FAC15B29-3351-4D63-B986-CDCDEC4CA8F5}" destId="{343B5772-962A-4545-9AB5-55F2D5CAC023}" srcOrd="0" destOrd="0" presId="urn:diagrams.loki3.com/TabbedArc+Icon"/>
    <dgm:cxn modelId="{57CDF986-A642-4085-8420-DC645DACBF65}" type="presOf" srcId="{47B2B519-0942-4BE9-94D5-FC88264BB8B9}" destId="{644FB916-6FF9-4436-BD7F-F2FC23F01209}" srcOrd="0" destOrd="0" presId="urn:diagrams.loki3.com/TabbedArc+Icon"/>
    <dgm:cxn modelId="{7D5FF68C-7777-40CC-A17D-4EE32A5DD01B}" type="presOf" srcId="{1DE02C13-8F5E-4AEE-A3CF-9680A87A9E8F}" destId="{464AAAED-D424-446C-92A6-014EC425F229}" srcOrd="0" destOrd="0" presId="urn:diagrams.loki3.com/TabbedArc+Icon"/>
    <dgm:cxn modelId="{3EFBB090-492F-4A07-8ACE-F3F746E03D02}" srcId="{EA9BE748-93DC-4930-865D-48B8A1F27CD8}" destId="{1DE02C13-8F5E-4AEE-A3CF-9680A87A9E8F}" srcOrd="0" destOrd="0" parTransId="{6235F484-FD1E-4547-A01E-20BA11BAF9D0}" sibTransId="{617F36B6-1E9D-40F3-B1F8-F5DBACB19221}"/>
    <dgm:cxn modelId="{86238DBB-6939-4C5F-B659-9289E337178E}" srcId="{EA9BE748-93DC-4930-865D-48B8A1F27CD8}" destId="{BCF09FC3-1BA9-4DBB-A53E-5A825F857430}" srcOrd="2" destOrd="0" parTransId="{2C743FE4-0DF3-4352-AEDA-EEB3901EEE64}" sibTransId="{427537E6-6F1F-4F31-BC20-117315F04ABB}"/>
    <dgm:cxn modelId="{661C6DEF-85AB-4414-8C46-0DD1F63BA646}" type="presOf" srcId="{C7FC405F-F825-4196-9881-974AA412194C}" destId="{B295AD50-5A43-4AB0-9B8C-0702B041E16E}" srcOrd="0" destOrd="0" presId="urn:diagrams.loki3.com/TabbedArc+Icon"/>
    <dgm:cxn modelId="{24EB4894-13EC-4C01-86FB-105AFAABE64F}" type="presParOf" srcId="{24957AC7-1E8E-41BD-8438-3BC5B10B5C32}" destId="{464AAAED-D424-446C-92A6-014EC425F229}" srcOrd="0" destOrd="0" presId="urn:diagrams.loki3.com/TabbedArc+Icon"/>
    <dgm:cxn modelId="{06EF0166-5B28-4794-991E-4C2B3150C7AE}" type="presParOf" srcId="{24957AC7-1E8E-41BD-8438-3BC5B10B5C32}" destId="{343B5772-962A-4545-9AB5-55F2D5CAC023}" srcOrd="1" destOrd="0" presId="urn:diagrams.loki3.com/TabbedArc+Icon"/>
    <dgm:cxn modelId="{FD41AE44-36E7-4AA4-AD73-99518F1B194C}" type="presParOf" srcId="{24957AC7-1E8E-41BD-8438-3BC5B10B5C32}" destId="{F92F830F-FC35-453C-8AE4-CEE4EC0FB0ED}" srcOrd="2" destOrd="0" presId="urn:diagrams.loki3.com/TabbedArc+Icon"/>
    <dgm:cxn modelId="{991D6D9E-6633-4981-982C-23C4165D6820}" type="presParOf" srcId="{24957AC7-1E8E-41BD-8438-3BC5B10B5C32}" destId="{644FB916-6FF9-4436-BD7F-F2FC23F01209}" srcOrd="3" destOrd="0" presId="urn:diagrams.loki3.com/TabbedArc+Icon"/>
    <dgm:cxn modelId="{41965C23-6266-4601-AD39-1E16B6335B85}" type="presParOf" srcId="{24957AC7-1E8E-41BD-8438-3BC5B10B5C32}" destId="{E4858D1D-BA9C-499D-8A40-0A91AC410318}" srcOrd="4" destOrd="0" presId="urn:diagrams.loki3.com/TabbedArc+Icon"/>
    <dgm:cxn modelId="{3913802E-8B13-49D8-BBDD-ADE3F7A82F61}" type="presParOf" srcId="{24957AC7-1E8E-41BD-8438-3BC5B10B5C32}" destId="{B295AD50-5A43-4AB0-9B8C-0702B041E16E}" srcOrd="5" destOrd="0" presId="urn:diagrams.loki3.com/TabbedArc+Icon"/>
    <dgm:cxn modelId="{3A7C4F2E-813C-45D8-9EEA-E2A571CE3B6A}" type="presParOf" srcId="{24957AC7-1E8E-41BD-8438-3BC5B10B5C32}" destId="{5A4D38EF-C6C0-41D8-963C-A0B0916B5BAA}" srcOrd="6" destOrd="0" presId="urn:diagrams.loki3.com/TabbedArc+Icon"/>
    <dgm:cxn modelId="{C3731CAD-8293-4373-81D3-2C7361D35F47}" type="presParOf" srcId="{24957AC7-1E8E-41BD-8438-3BC5B10B5C32}" destId="{6FDFDBD0-99A2-4ED2-B9C7-556B712A2E52}" srcOrd="7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72343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75990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75734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Authored by: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1" kern="1200" dirty="0">
              <a:solidFill>
                <a:schemeClr val="bg1"/>
              </a:solidFill>
            </a:rPr>
            <a:t>Hongwei Yong, </a:t>
          </a:r>
          <a:r>
            <a:rPr lang="en-US" sz="1300" b="0" i="1" kern="1200" dirty="0" err="1">
              <a:solidFill>
                <a:schemeClr val="bg1"/>
              </a:solidFill>
            </a:rPr>
            <a:t>Jianqiang</a:t>
          </a:r>
          <a:r>
            <a:rPr lang="en-US" sz="1300" b="0" i="1" kern="1200" dirty="0">
              <a:solidFill>
                <a:schemeClr val="bg1"/>
              </a:solidFill>
            </a:rPr>
            <a:t> Huang, </a:t>
          </a:r>
          <a:r>
            <a:rPr lang="en-US" sz="1300" b="0" i="1" kern="1200" dirty="0" err="1">
              <a:solidFill>
                <a:schemeClr val="bg1"/>
              </a:solidFill>
            </a:rPr>
            <a:t>Xiansheng</a:t>
          </a:r>
          <a:r>
            <a:rPr lang="en-US" sz="1300" b="0" i="1" kern="1200" dirty="0">
              <a:solidFill>
                <a:schemeClr val="bg1"/>
              </a:solidFill>
            </a:rPr>
            <a:t> Hua, Lei Zhang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5606" y="2757343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72343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75990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75734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Date Published: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1" kern="1200" dirty="0">
              <a:solidFill>
                <a:schemeClr val="bg1"/>
              </a:solidFill>
            </a:rPr>
            <a:t>10 January 2019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538574" y="2757343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72343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759905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75734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1" kern="1200" dirty="0">
              <a:solidFill>
                <a:schemeClr val="bg1"/>
              </a:solidFill>
            </a:rPr>
            <a:t>Article Link: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https://arxiv.org/abs/1803.03352</a:t>
          </a:r>
          <a:endParaRPr lang="en-US" sz="1300" b="0" i="1" kern="1200" dirty="0">
            <a:solidFill>
              <a:schemeClr val="bg1"/>
            </a:solidFill>
          </a:endParaRPr>
        </a:p>
      </dsp:txBody>
      <dsp:txXfrm>
        <a:off x="7041543" y="2757343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E1805-E656-4EC6-B468-FB6AF1568FF1}">
      <dsp:nvSpPr>
        <dsp:cNvPr id="0" name=""/>
        <dsp:cNvSpPr/>
      </dsp:nvSpPr>
      <dsp:spPr>
        <a:xfrm>
          <a:off x="3094199" y="1879"/>
          <a:ext cx="3870000" cy="1240621"/>
        </a:xfrm>
        <a:prstGeom prst="rect">
          <a:avLst/>
        </a:prstGeom>
        <a:noFill/>
        <a:ln w="28575" cap="flat" cmpd="sng" algn="ctr">
          <a:solidFill>
            <a:srgbClr val="00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An image to a machine can be represented as nothing but a grid of numbers. </a:t>
          </a:r>
        </a:p>
      </dsp:txBody>
      <dsp:txXfrm>
        <a:off x="3094199" y="1879"/>
        <a:ext cx="3870000" cy="1240621"/>
      </dsp:txXfrm>
    </dsp:sp>
    <dsp:sp modelId="{6A616715-94BF-4D75-86AB-F25A66CE698D}">
      <dsp:nvSpPr>
        <dsp:cNvPr id="0" name=""/>
        <dsp:cNvSpPr/>
      </dsp:nvSpPr>
      <dsp:spPr>
        <a:xfrm>
          <a:off x="79199" y="1304532"/>
          <a:ext cx="9900000" cy="1240621"/>
        </a:xfrm>
        <a:prstGeom prst="rect">
          <a:avLst/>
        </a:prstGeom>
        <a:noFill/>
        <a:ln w="28575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 order to develop a model which has a comprehensive understanding of visual content, it is necessary to uncover the underlying geometric and semantic clues between various scene elements present in its field of vision.</a:t>
          </a:r>
        </a:p>
      </dsp:txBody>
      <dsp:txXfrm>
        <a:off x="79199" y="1304532"/>
        <a:ext cx="9900000" cy="1240621"/>
      </dsp:txXfrm>
    </dsp:sp>
    <dsp:sp modelId="{7A64DEA3-3061-486E-BA16-1759B9182D28}">
      <dsp:nvSpPr>
        <dsp:cNvPr id="0" name=""/>
        <dsp:cNvSpPr/>
      </dsp:nvSpPr>
      <dsp:spPr>
        <a:xfrm>
          <a:off x="2464199" y="2607185"/>
          <a:ext cx="5130000" cy="1240621"/>
        </a:xfrm>
        <a:prstGeom prst="rect">
          <a:avLst/>
        </a:prstGeom>
        <a:noFill/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It is also required to comprehend both the apparent and hidden relationships present between scene elements. </a:t>
          </a:r>
        </a:p>
      </dsp:txBody>
      <dsp:txXfrm>
        <a:off x="2464199" y="2607185"/>
        <a:ext cx="5130000" cy="12406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A5E23-2395-4015-BBB6-F4C56095659A}">
      <dsp:nvSpPr>
        <dsp:cNvPr id="0" name=""/>
        <dsp:cNvSpPr/>
      </dsp:nvSpPr>
      <dsp:spPr>
        <a:xfrm>
          <a:off x="474257" y="1633746"/>
          <a:ext cx="1705612" cy="1464067"/>
        </a:xfrm>
        <a:prstGeom prst="hexagon">
          <a:avLst>
            <a:gd name="adj" fmla="val 25000"/>
            <a:gd name="vf" fmla="val 115470"/>
          </a:avLst>
        </a:prstGeom>
        <a:solidFill>
          <a:schemeClr val="tx1"/>
        </a:solidFill>
        <a:ln w="28575" cap="flat" cmpd="sng" algn="ctr">
          <a:solidFill>
            <a:srgbClr val="0000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Image Recognition</a:t>
          </a:r>
        </a:p>
      </dsp:txBody>
      <dsp:txXfrm>
        <a:off x="738397" y="1860479"/>
        <a:ext cx="1177332" cy="1010601"/>
      </dsp:txXfrm>
    </dsp:sp>
    <dsp:sp modelId="{D8D0805C-17F7-48B5-9961-BC2F95227ABB}">
      <dsp:nvSpPr>
        <dsp:cNvPr id="0" name=""/>
        <dsp:cNvSpPr/>
      </dsp:nvSpPr>
      <dsp:spPr>
        <a:xfrm>
          <a:off x="515217" y="2288558"/>
          <a:ext cx="198497" cy="171592"/>
        </a:xfrm>
        <a:prstGeom prst="hexagon">
          <a:avLst>
            <a:gd name="adj" fmla="val 25000"/>
            <a:gd name="vf" fmla="val 115470"/>
          </a:avLst>
        </a:prstGeom>
        <a:solidFill>
          <a:srgbClr val="0000FF"/>
        </a:solidFill>
        <a:ln w="12700" cap="flat" cmpd="sng" algn="ctr">
          <a:solidFill>
            <a:srgbClr val="0000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7652F-A31C-44FF-8FD0-F64368182856}">
      <dsp:nvSpPr>
        <dsp:cNvPr id="0" name=""/>
        <dsp:cNvSpPr/>
      </dsp:nvSpPr>
      <dsp:spPr>
        <a:xfrm>
          <a:off x="844731" y="1623481"/>
          <a:ext cx="1705612" cy="1464067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28187-4F9B-45E8-9B46-54F34F66C470}">
      <dsp:nvSpPr>
        <dsp:cNvPr id="0" name=""/>
        <dsp:cNvSpPr/>
      </dsp:nvSpPr>
      <dsp:spPr>
        <a:xfrm>
          <a:off x="2012613" y="2893262"/>
          <a:ext cx="198497" cy="171592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46A00-765F-495B-9F21-D9B74B801FEC}">
      <dsp:nvSpPr>
        <dsp:cNvPr id="0" name=""/>
        <dsp:cNvSpPr/>
      </dsp:nvSpPr>
      <dsp:spPr>
        <a:xfrm>
          <a:off x="1950331" y="802309"/>
          <a:ext cx="1705612" cy="1464067"/>
        </a:xfrm>
        <a:prstGeom prst="hexagon">
          <a:avLst>
            <a:gd name="adj" fmla="val 25000"/>
            <a:gd name="vf" fmla="val 115470"/>
          </a:avLst>
        </a:prstGeom>
        <a:solidFill>
          <a:schemeClr val="tx1"/>
        </a:solidFill>
        <a:ln w="28575" cap="flat" cmpd="sng" algn="ctr">
          <a:solidFill>
            <a:srgbClr val="00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Object Detection</a:t>
          </a:r>
        </a:p>
      </dsp:txBody>
      <dsp:txXfrm>
        <a:off x="2214471" y="1029042"/>
        <a:ext cx="1177332" cy="1010601"/>
      </dsp:txXfrm>
    </dsp:sp>
    <dsp:sp modelId="{7DAC20F3-6900-4762-92C6-AFA8F7D7E7A6}">
      <dsp:nvSpPr>
        <dsp:cNvPr id="0" name=""/>
        <dsp:cNvSpPr/>
      </dsp:nvSpPr>
      <dsp:spPr>
        <a:xfrm>
          <a:off x="3124524" y="2068767"/>
          <a:ext cx="198497" cy="171592"/>
        </a:xfrm>
        <a:prstGeom prst="hexagon">
          <a:avLst>
            <a:gd name="adj" fmla="val 25000"/>
            <a:gd name="vf" fmla="val 115470"/>
          </a:avLst>
        </a:prstGeom>
        <a:solidFill>
          <a:srgbClr val="00FFFF"/>
        </a:solidFill>
        <a:ln w="12700" cap="flat" cmpd="sng" algn="ctr">
          <a:solidFill>
            <a:srgbClr val="00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E6557-C6A1-43C5-A716-168C332FFE2B}">
      <dsp:nvSpPr>
        <dsp:cNvPr id="0" name=""/>
        <dsp:cNvSpPr/>
      </dsp:nvSpPr>
      <dsp:spPr>
        <a:xfrm>
          <a:off x="5247394" y="2429964"/>
          <a:ext cx="1705612" cy="1464067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B23F3-FBAE-4FC6-AB69-74E736903826}">
      <dsp:nvSpPr>
        <dsp:cNvPr id="0" name=""/>
        <dsp:cNvSpPr/>
      </dsp:nvSpPr>
      <dsp:spPr>
        <a:xfrm>
          <a:off x="5288354" y="3081460"/>
          <a:ext cx="198497" cy="171592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3EB34-8337-46A0-A959-1F367F052A0D}">
      <dsp:nvSpPr>
        <dsp:cNvPr id="0" name=""/>
        <dsp:cNvSpPr/>
      </dsp:nvSpPr>
      <dsp:spPr>
        <a:xfrm>
          <a:off x="3421658" y="1551082"/>
          <a:ext cx="1705612" cy="1464067"/>
        </a:xfrm>
        <a:prstGeom prst="hexagon">
          <a:avLst>
            <a:gd name="adj" fmla="val 25000"/>
            <a:gd name="vf" fmla="val 115470"/>
          </a:avLst>
        </a:prstGeom>
        <a:solidFill>
          <a:schemeClr val="tx1"/>
        </a:solidFill>
        <a:ln w="28575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Semantic Segmentation</a:t>
          </a:r>
        </a:p>
      </dsp:txBody>
      <dsp:txXfrm>
        <a:off x="3685798" y="1777815"/>
        <a:ext cx="1177332" cy="1010601"/>
      </dsp:txXfrm>
    </dsp:sp>
    <dsp:sp modelId="{67E61CA8-5E51-4EF3-B600-5ACC68AAE9B2}">
      <dsp:nvSpPr>
        <dsp:cNvPr id="0" name=""/>
        <dsp:cNvSpPr/>
      </dsp:nvSpPr>
      <dsp:spPr>
        <a:xfrm>
          <a:off x="4582174" y="1571003"/>
          <a:ext cx="198497" cy="171592"/>
        </a:xfrm>
        <a:prstGeom prst="hexagon">
          <a:avLst>
            <a:gd name="adj" fmla="val 25000"/>
            <a:gd name="vf" fmla="val 115470"/>
          </a:avLst>
        </a:prstGeom>
        <a:solidFill>
          <a:srgbClr val="00FF00"/>
        </a:solidFill>
        <a:ln w="127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AD287-5FA5-4AD9-8E43-487E55090554}">
      <dsp:nvSpPr>
        <dsp:cNvPr id="0" name=""/>
        <dsp:cNvSpPr/>
      </dsp:nvSpPr>
      <dsp:spPr>
        <a:xfrm>
          <a:off x="3779140" y="0"/>
          <a:ext cx="1705612" cy="1464067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DCB66-D441-40C4-A644-E7115D7699AB}">
      <dsp:nvSpPr>
        <dsp:cNvPr id="0" name=""/>
        <dsp:cNvSpPr/>
      </dsp:nvSpPr>
      <dsp:spPr>
        <a:xfrm>
          <a:off x="3828502" y="648728"/>
          <a:ext cx="198497" cy="171592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13160-7BB6-47C4-A7A0-B73CB125BAFF}">
      <dsp:nvSpPr>
        <dsp:cNvPr id="0" name=""/>
        <dsp:cNvSpPr/>
      </dsp:nvSpPr>
      <dsp:spPr>
        <a:xfrm>
          <a:off x="4847906" y="757647"/>
          <a:ext cx="1705612" cy="1464067"/>
        </a:xfrm>
        <a:prstGeom prst="hexagon">
          <a:avLst>
            <a:gd name="adj" fmla="val 25000"/>
            <a:gd name="vf" fmla="val 115470"/>
          </a:avLst>
        </a:prstGeom>
        <a:solidFill>
          <a:schemeClr val="tx1"/>
        </a:solidFill>
        <a:ln w="28575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Physics based reasoning</a:t>
          </a:r>
        </a:p>
      </dsp:txBody>
      <dsp:txXfrm>
        <a:off x="5112046" y="984380"/>
        <a:ext cx="1177332" cy="1010601"/>
      </dsp:txXfrm>
    </dsp:sp>
    <dsp:sp modelId="{B7E642A9-49E6-4715-ABA7-95F79059CA28}">
      <dsp:nvSpPr>
        <dsp:cNvPr id="0" name=""/>
        <dsp:cNvSpPr/>
      </dsp:nvSpPr>
      <dsp:spPr>
        <a:xfrm>
          <a:off x="6322456" y="1406373"/>
          <a:ext cx="198497" cy="171592"/>
        </a:xfrm>
        <a:prstGeom prst="hexagon">
          <a:avLst>
            <a:gd name="adj" fmla="val 25000"/>
            <a:gd name="vf" fmla="val 115470"/>
          </a:avLst>
        </a:prstGeom>
        <a:solidFill>
          <a:srgbClr val="FFFF00"/>
        </a:solidFill>
        <a:ln w="12700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90CAF-69E0-490A-8E96-02B81D2E27EB}">
      <dsp:nvSpPr>
        <dsp:cNvPr id="0" name=""/>
        <dsp:cNvSpPr/>
      </dsp:nvSpPr>
      <dsp:spPr>
        <a:xfrm>
          <a:off x="6714599" y="1633998"/>
          <a:ext cx="1705612" cy="1464067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94C50-304B-4E7C-8BB8-BCB2221DB691}">
      <dsp:nvSpPr>
        <dsp:cNvPr id="0" name=""/>
        <dsp:cNvSpPr/>
      </dsp:nvSpPr>
      <dsp:spPr>
        <a:xfrm>
          <a:off x="7046479" y="1660567"/>
          <a:ext cx="198497" cy="171592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A88EC-FD1C-4BD4-B37E-992A949DF06C}">
      <dsp:nvSpPr>
        <dsp:cNvPr id="0" name=""/>
        <dsp:cNvSpPr/>
      </dsp:nvSpPr>
      <dsp:spPr>
        <a:xfrm>
          <a:off x="6288469" y="1506943"/>
          <a:ext cx="1705612" cy="1464067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alpha val="90000"/>
          </a:schemeClr>
        </a:solidFill>
        <a:ln w="28575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Object pose estimation</a:t>
          </a:r>
        </a:p>
      </dsp:txBody>
      <dsp:txXfrm>
        <a:off x="6552609" y="1733676"/>
        <a:ext cx="1177332" cy="1010601"/>
      </dsp:txXfrm>
    </dsp:sp>
    <dsp:sp modelId="{3714E652-7CE1-4DFF-A22C-11B7DB105F2F}">
      <dsp:nvSpPr>
        <dsp:cNvPr id="0" name=""/>
        <dsp:cNvSpPr/>
      </dsp:nvSpPr>
      <dsp:spPr>
        <a:xfrm>
          <a:off x="7763026" y="2163424"/>
          <a:ext cx="198497" cy="171592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0B419-9550-4BFA-9D0C-532F920EBBB3}">
      <dsp:nvSpPr>
        <dsp:cNvPr id="0" name=""/>
        <dsp:cNvSpPr/>
      </dsp:nvSpPr>
      <dsp:spPr>
        <a:xfrm>
          <a:off x="8181804" y="832497"/>
          <a:ext cx="1705612" cy="1464067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94127-0F40-4DE2-A73D-A145337D23D4}">
      <dsp:nvSpPr>
        <dsp:cNvPr id="0" name=""/>
        <dsp:cNvSpPr/>
      </dsp:nvSpPr>
      <dsp:spPr>
        <a:xfrm>
          <a:off x="8522086" y="865155"/>
          <a:ext cx="198497" cy="171592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79E07-7AD2-4A3E-A12F-C84499D59039}">
      <dsp:nvSpPr>
        <dsp:cNvPr id="0" name=""/>
        <dsp:cNvSpPr/>
      </dsp:nvSpPr>
      <dsp:spPr>
        <a:xfrm>
          <a:off x="7746804" y="691420"/>
          <a:ext cx="1705612" cy="1464067"/>
        </a:xfrm>
        <a:prstGeom prst="hexagon">
          <a:avLst>
            <a:gd name="adj" fmla="val 25000"/>
            <a:gd name="vf" fmla="val 115470"/>
          </a:avLst>
        </a:prstGeom>
        <a:solidFill>
          <a:schemeClr val="tx1"/>
        </a:solidFill>
        <a:ln w="28575" cap="flat" cmpd="sng" algn="ctr">
          <a:solidFill>
            <a:srgbClr val="FF00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3d reconstruction from RGB-D</a:t>
          </a:r>
        </a:p>
      </dsp:txBody>
      <dsp:txXfrm>
        <a:off x="8010944" y="918153"/>
        <a:ext cx="1177332" cy="1010601"/>
      </dsp:txXfrm>
    </dsp:sp>
    <dsp:sp modelId="{1963555E-607A-4D3F-B148-390C25F36DA4}">
      <dsp:nvSpPr>
        <dsp:cNvPr id="0" name=""/>
        <dsp:cNvSpPr/>
      </dsp:nvSpPr>
      <dsp:spPr>
        <a:xfrm>
          <a:off x="8084979" y="1973938"/>
          <a:ext cx="198497" cy="171592"/>
        </a:xfrm>
        <a:prstGeom prst="hexagon">
          <a:avLst>
            <a:gd name="adj" fmla="val 25000"/>
            <a:gd name="vf" fmla="val 115470"/>
          </a:avLst>
        </a:prstGeom>
        <a:solidFill>
          <a:srgbClr val="FF007D"/>
        </a:solidFill>
        <a:ln w="12700" cap="flat" cmpd="sng" algn="ctr">
          <a:solidFill>
            <a:srgbClr val="FF00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17938-9A9B-4056-9BE7-8499661BF939}">
      <dsp:nvSpPr>
        <dsp:cNvPr id="0" name=""/>
        <dsp:cNvSpPr/>
      </dsp:nvSpPr>
      <dsp:spPr>
        <a:xfrm>
          <a:off x="6714599" y="3250284"/>
          <a:ext cx="1705612" cy="1464067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944EC-D3C1-479B-9188-A0EBA5990E00}">
      <dsp:nvSpPr>
        <dsp:cNvPr id="0" name=""/>
        <dsp:cNvSpPr/>
      </dsp:nvSpPr>
      <dsp:spPr>
        <a:xfrm>
          <a:off x="8203859" y="3892924"/>
          <a:ext cx="198497" cy="171592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E485CB-BCA4-4419-871C-F8AC2A5491C1}">
      <dsp:nvSpPr>
        <dsp:cNvPr id="0" name=""/>
        <dsp:cNvSpPr/>
      </dsp:nvSpPr>
      <dsp:spPr>
        <a:xfrm>
          <a:off x="9157965" y="1554676"/>
          <a:ext cx="1705612" cy="1464067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alpha val="90000"/>
          </a:schemeClr>
        </a:solidFill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Saliency Prediction</a:t>
          </a:r>
        </a:p>
      </dsp:txBody>
      <dsp:txXfrm>
        <a:off x="9422105" y="1781409"/>
        <a:ext cx="1177332" cy="1010601"/>
      </dsp:txXfrm>
    </dsp:sp>
    <dsp:sp modelId="{E5398C24-E761-4F1B-8252-28E79AA073EC}">
      <dsp:nvSpPr>
        <dsp:cNvPr id="0" name=""/>
        <dsp:cNvSpPr/>
      </dsp:nvSpPr>
      <dsp:spPr>
        <a:xfrm>
          <a:off x="9207320" y="2203400"/>
          <a:ext cx="198497" cy="171592"/>
        </a:xfrm>
        <a:prstGeom prst="hexagon">
          <a:avLst>
            <a:gd name="adj" fmla="val 25000"/>
            <a:gd name="vf" fmla="val 115470"/>
          </a:avLst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97BF0-6602-4301-B136-75DA0A64DAA3}">
      <dsp:nvSpPr>
        <dsp:cNvPr id="0" name=""/>
        <dsp:cNvSpPr/>
      </dsp:nvSpPr>
      <dsp:spPr>
        <a:xfrm>
          <a:off x="2310885" y="4055106"/>
          <a:ext cx="1705612" cy="1464067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87E9B-0A26-4F64-A46B-01C37E0FDA62}">
      <dsp:nvSpPr>
        <dsp:cNvPr id="0" name=""/>
        <dsp:cNvSpPr/>
      </dsp:nvSpPr>
      <dsp:spPr>
        <a:xfrm>
          <a:off x="3471415" y="4075586"/>
          <a:ext cx="198497" cy="171592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FF56-F1F4-4828-8F0C-ADA01B9EA1DC}">
      <dsp:nvSpPr>
        <dsp:cNvPr id="0" name=""/>
        <dsp:cNvSpPr/>
      </dsp:nvSpPr>
      <dsp:spPr>
        <a:xfrm>
          <a:off x="9180015" y="3153692"/>
          <a:ext cx="1705612" cy="1464067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alpha val="90000"/>
          </a:schemeClr>
        </a:solidFill>
        <a:ln w="28575" cap="flat" cmpd="sng" algn="ctr">
          <a:solidFill>
            <a:srgbClr val="B000B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Holistic or hybrid approach</a:t>
          </a:r>
        </a:p>
      </dsp:txBody>
      <dsp:txXfrm>
        <a:off x="9444155" y="3380425"/>
        <a:ext cx="1177332" cy="1010601"/>
      </dsp:txXfrm>
    </dsp:sp>
    <dsp:sp modelId="{D99B9D69-5AE0-45F3-9CE1-86442D1C4BCE}">
      <dsp:nvSpPr>
        <dsp:cNvPr id="0" name=""/>
        <dsp:cNvSpPr/>
      </dsp:nvSpPr>
      <dsp:spPr>
        <a:xfrm>
          <a:off x="9535955" y="3202211"/>
          <a:ext cx="198497" cy="171592"/>
        </a:xfrm>
        <a:prstGeom prst="hexagon">
          <a:avLst>
            <a:gd name="adj" fmla="val 25000"/>
            <a:gd name="vf" fmla="val 115470"/>
          </a:avLst>
        </a:prstGeom>
        <a:solidFill>
          <a:srgbClr val="B000B0"/>
        </a:solidFill>
        <a:ln w="12700" cap="flat" cmpd="sng" algn="ctr">
          <a:solidFill>
            <a:srgbClr val="B000B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A4769-8A5C-462E-918D-FABBBB9E99A5}">
      <dsp:nvSpPr>
        <dsp:cNvPr id="0" name=""/>
        <dsp:cNvSpPr/>
      </dsp:nvSpPr>
      <dsp:spPr>
        <a:xfrm>
          <a:off x="8174452" y="4071158"/>
          <a:ext cx="1705612" cy="1464067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CD46E-11DC-4F66-A926-28DAA33703D6}">
      <dsp:nvSpPr>
        <dsp:cNvPr id="0" name=""/>
        <dsp:cNvSpPr/>
      </dsp:nvSpPr>
      <dsp:spPr>
        <a:xfrm>
          <a:off x="9663712" y="4713798"/>
          <a:ext cx="198497" cy="171592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AAAED-D424-446C-92A6-014EC425F229}">
      <dsp:nvSpPr>
        <dsp:cNvPr id="0" name=""/>
        <dsp:cNvSpPr/>
      </dsp:nvSpPr>
      <dsp:spPr>
        <a:xfrm rot="18000000">
          <a:off x="1075" y="2794497"/>
          <a:ext cx="1178718" cy="766167"/>
        </a:xfrm>
        <a:prstGeom prst="round2SameRect">
          <a:avLst/>
        </a:prstGeom>
        <a:noFill/>
        <a:ln w="38100" cap="flat" cmpd="sng" algn="ctr">
          <a:solidFill>
            <a:srgbClr val="0000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Point Cloud</a:t>
          </a:r>
        </a:p>
      </dsp:txBody>
      <dsp:txXfrm>
        <a:off x="54671" y="2822548"/>
        <a:ext cx="1103916" cy="728766"/>
      </dsp:txXfrm>
    </dsp:sp>
    <dsp:sp modelId="{343B5772-962A-4545-9AB5-55F2D5CAC023}">
      <dsp:nvSpPr>
        <dsp:cNvPr id="0" name=""/>
        <dsp:cNvSpPr/>
      </dsp:nvSpPr>
      <dsp:spPr>
        <a:xfrm rot="19028571">
          <a:off x="953653" y="1600003"/>
          <a:ext cx="1178718" cy="766167"/>
        </a:xfrm>
        <a:prstGeom prst="round2SameRect">
          <a:avLst/>
        </a:prstGeom>
        <a:noFill/>
        <a:ln w="38100" cap="flat" cmpd="sng" algn="ctr">
          <a:solidFill>
            <a:srgbClr val="00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Voxel Representation</a:t>
          </a:r>
        </a:p>
      </dsp:txBody>
      <dsp:txXfrm>
        <a:off x="1003774" y="1632412"/>
        <a:ext cx="1103916" cy="728766"/>
      </dsp:txXfrm>
    </dsp:sp>
    <dsp:sp modelId="{F92F830F-FC35-453C-8AE4-CEE4EC0FB0ED}">
      <dsp:nvSpPr>
        <dsp:cNvPr id="0" name=""/>
        <dsp:cNvSpPr/>
      </dsp:nvSpPr>
      <dsp:spPr>
        <a:xfrm rot="20057143">
          <a:off x="2215993" y="739353"/>
          <a:ext cx="1178718" cy="766167"/>
        </a:xfrm>
        <a:prstGeom prst="round2SameRect">
          <a:avLst/>
        </a:prstGeom>
        <a:noFill/>
        <a:ln w="381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3d Mesh</a:t>
          </a:r>
        </a:p>
      </dsp:txBody>
      <dsp:txXfrm>
        <a:off x="2261508" y="774902"/>
        <a:ext cx="1103916" cy="728766"/>
      </dsp:txXfrm>
    </dsp:sp>
    <dsp:sp modelId="{644FB916-6FF9-4436-BD7F-F2FC23F01209}">
      <dsp:nvSpPr>
        <dsp:cNvPr id="0" name=""/>
        <dsp:cNvSpPr/>
      </dsp:nvSpPr>
      <dsp:spPr>
        <a:xfrm rot="21085714">
          <a:off x="3675932" y="289022"/>
          <a:ext cx="1178718" cy="766167"/>
        </a:xfrm>
        <a:prstGeom prst="round2SameRect">
          <a:avLst/>
        </a:prstGeom>
        <a:noFill/>
        <a:ln w="38100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Depth Channel and Encodings</a:t>
          </a:r>
        </a:p>
      </dsp:txBody>
      <dsp:txXfrm>
        <a:off x="3716120" y="326214"/>
        <a:ext cx="1103916" cy="728766"/>
      </dsp:txXfrm>
    </dsp:sp>
    <dsp:sp modelId="{E4858D1D-BA9C-499D-8A40-0A91AC410318}">
      <dsp:nvSpPr>
        <dsp:cNvPr id="0" name=""/>
        <dsp:cNvSpPr/>
      </dsp:nvSpPr>
      <dsp:spPr>
        <a:xfrm rot="514286">
          <a:off x="5203748" y="289022"/>
          <a:ext cx="1178718" cy="766167"/>
        </a:xfrm>
        <a:prstGeom prst="round2SameRect">
          <a:avLst/>
        </a:prstGeom>
        <a:noFill/>
        <a:ln w="381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Octree representation</a:t>
          </a:r>
        </a:p>
      </dsp:txBody>
      <dsp:txXfrm>
        <a:off x="5238362" y="326214"/>
        <a:ext cx="1103916" cy="728766"/>
      </dsp:txXfrm>
    </dsp:sp>
    <dsp:sp modelId="{B295AD50-5A43-4AB0-9B8C-0702B041E16E}">
      <dsp:nvSpPr>
        <dsp:cNvPr id="0" name=""/>
        <dsp:cNvSpPr/>
      </dsp:nvSpPr>
      <dsp:spPr>
        <a:xfrm rot="1542857">
          <a:off x="6663687" y="739353"/>
          <a:ext cx="1178718" cy="766167"/>
        </a:xfrm>
        <a:prstGeom prst="round2SameRect">
          <a:avLst/>
        </a:prstGeom>
        <a:noFill/>
        <a:ln w="38100" cap="flat" cmpd="sng" algn="ctr">
          <a:solidFill>
            <a:srgbClr val="FF007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Stixels</a:t>
          </a:r>
          <a:endParaRPr lang="en-US" sz="1000" kern="1200" dirty="0"/>
        </a:p>
      </dsp:txBody>
      <dsp:txXfrm>
        <a:off x="6692974" y="774902"/>
        <a:ext cx="1103916" cy="728766"/>
      </dsp:txXfrm>
    </dsp:sp>
    <dsp:sp modelId="{5A4D38EF-C6C0-41D8-963C-A0B0916B5BAA}">
      <dsp:nvSpPr>
        <dsp:cNvPr id="0" name=""/>
        <dsp:cNvSpPr/>
      </dsp:nvSpPr>
      <dsp:spPr>
        <a:xfrm rot="2571429">
          <a:off x="7926027" y="1600003"/>
          <a:ext cx="1178718" cy="766167"/>
        </a:xfrm>
        <a:prstGeom prst="round2SameRect">
          <a:avLst/>
        </a:prstGeom>
        <a:noFill/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Truncated Signed Distance function</a:t>
          </a:r>
        </a:p>
      </dsp:txBody>
      <dsp:txXfrm>
        <a:off x="7950708" y="1632412"/>
        <a:ext cx="1103916" cy="728766"/>
      </dsp:txXfrm>
    </dsp:sp>
    <dsp:sp modelId="{6FDFDBD0-99A2-4ED2-B9C7-556B712A2E52}">
      <dsp:nvSpPr>
        <dsp:cNvPr id="0" name=""/>
        <dsp:cNvSpPr/>
      </dsp:nvSpPr>
      <dsp:spPr>
        <a:xfrm rot="3600000">
          <a:off x="8878605" y="2794497"/>
          <a:ext cx="1178718" cy="766167"/>
        </a:xfrm>
        <a:prstGeom prst="round2SameRect">
          <a:avLst/>
        </a:prstGeom>
        <a:noFill/>
        <a:ln w="38100" cap="flat" cmpd="sng" algn="ctr">
          <a:solidFill>
            <a:srgbClr val="B000B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Constructive Solid Geometry</a:t>
          </a:r>
        </a:p>
      </dsp:txBody>
      <dsp:txXfrm>
        <a:off x="8899811" y="2822548"/>
        <a:ext cx="1103916" cy="728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38100" cap="sq" cmpd="sng" algn="ctr">
            <a:solidFill>
              <a:srgbClr val="00FF00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tx1"/>
          </a:solidFill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00FF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00FF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00FF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4" y="2172888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  <a:ln>
            <a:noFill/>
          </a:ln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87000">
                <a:schemeClr val="tx1">
                  <a:lumMod val="95000"/>
                  <a:lumOff val="5000"/>
                </a:schemeClr>
              </a:gs>
              <a:gs pos="0">
                <a:schemeClr val="tx1"/>
              </a:gs>
            </a:gsLst>
            <a:path path="rect">
              <a:fillToRect l="100000" t="100000"/>
            </a:path>
            <a:tileRect r="-100000" b="-100000"/>
          </a:gra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bg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rgbClr val="FFFFFF"/>
        </a:buClr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rgbClr val="FFFFFF"/>
        </a:buClr>
        <a:buFont typeface="Garamond" pitchFamily="18" charset="0"/>
        <a:buChar char="◦"/>
        <a:defRPr sz="1300" kern="1200">
          <a:solidFill>
            <a:schemeClr val="bg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rgbClr val="FFFFFF"/>
        </a:buClr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rgbClr val="FFFFFF"/>
        </a:buClr>
        <a:buFont typeface="Garamond" panose="02020404030301010803" pitchFamily="18" charset="0"/>
        <a:buChar char="»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rgbClr val="FFFFFF"/>
        </a:buClr>
        <a:buFont typeface="Garamond" panose="02020404030301010803" pitchFamily="18" charset="0"/>
        <a:buChar char="♦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varun.bhaseen/an-approach-for-computer-vision-indoor-scene-understanding-in-2-5rgb-d-and-3d-b77a133574a0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INDOOR SCENE UNDERSTANDING IN 2.5RGB-D AND 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873109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Survey: on Computer Vision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5C8D2AF-6F75-41B1-A757-17050874BCAC}"/>
              </a:ext>
            </a:extLst>
          </p:cNvPr>
          <p:cNvSpPr txBox="1">
            <a:spLocks/>
          </p:cNvSpPr>
          <p:nvPr/>
        </p:nvSpPr>
        <p:spPr>
          <a:xfrm>
            <a:off x="5861010" y="4406526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200" dirty="0"/>
              <a:t>Presented by Varun Bhaseen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C5B5-2956-4D49-BEB3-AA9E1BC9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91716-BA33-45F0-AC5C-3541AEB53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1815636"/>
            <a:ext cx="10518559" cy="18064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key challenges for semantic segmentation is :</a:t>
            </a:r>
          </a:p>
          <a:p>
            <a:pPr lvl="1"/>
            <a:r>
              <a:rPr lang="en-US" dirty="0"/>
              <a:t>Pixel level labeling requires both local and global information and challenge then is to design such algorithms that can incorporate the wide contextual information together.</a:t>
            </a:r>
          </a:p>
          <a:p>
            <a:pPr lvl="1"/>
            <a:r>
              <a:rPr lang="en-US" dirty="0"/>
              <a:t>The difficulty level increases a lot for the case of instance segmentation, where the same class is segmented into different instances.</a:t>
            </a:r>
          </a:p>
          <a:p>
            <a:pPr lvl="1"/>
            <a:r>
              <a:rPr lang="en-US" dirty="0"/>
              <a:t>Obtaining dense pixel level predictions, especially close to object boundaries, is challenging due to occlusions and confusing backgrounds.</a:t>
            </a:r>
          </a:p>
          <a:p>
            <a:pPr lvl="1"/>
            <a:r>
              <a:rPr lang="en-US" dirty="0"/>
              <a:t>Segmentation is also affected by appearance, viewpoint, and scale changes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E4F6DD-0A3B-433B-B00B-4AD7F95C113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54246" y="3622089"/>
            <a:ext cx="7174636" cy="27317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C151F-717B-46AA-BA56-3826B891E8DF}"/>
              </a:ext>
            </a:extLst>
          </p:cNvPr>
          <p:cNvSpPr txBox="1">
            <a:spLocks/>
          </p:cNvSpPr>
          <p:nvPr/>
        </p:nvSpPr>
        <p:spPr>
          <a:xfrm>
            <a:off x="1066799" y="4112522"/>
            <a:ext cx="3398669" cy="2241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itchFamily="18" charset="0"/>
              <a:buChar char="◦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♦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that can be used:</a:t>
            </a:r>
          </a:p>
          <a:p>
            <a:pPr lvl="1"/>
            <a:r>
              <a:rPr lang="en-US" dirty="0"/>
              <a:t>CRF is the usual choice for semantic segmentation</a:t>
            </a:r>
          </a:p>
          <a:p>
            <a:pPr lvl="1"/>
            <a:r>
              <a:rPr lang="en-US" dirty="0"/>
              <a:t>Multi-scale convolutional neural networks (MCNN)</a:t>
            </a:r>
          </a:p>
          <a:p>
            <a:pPr lvl="1"/>
            <a:r>
              <a:rPr lang="en-US" dirty="0"/>
              <a:t>R-CNN</a:t>
            </a:r>
          </a:p>
          <a:p>
            <a:pPr lvl="1"/>
            <a:r>
              <a:rPr lang="en-US" dirty="0"/>
              <a:t>FCN</a:t>
            </a:r>
          </a:p>
          <a:p>
            <a:pPr lvl="1"/>
            <a:r>
              <a:rPr lang="en-US" dirty="0"/>
              <a:t>Also combination of both CNN and CRFs for improved segmentations</a:t>
            </a:r>
          </a:p>
        </p:txBody>
      </p:sp>
    </p:spTree>
    <p:extLst>
      <p:ext uri="{BB962C8B-B14F-4D97-AF65-F5344CB8AC3E}">
        <p14:creationId xmlns:p14="http://schemas.microsoft.com/office/powerpoint/2010/main" val="226088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164D-152E-4664-B998-CB1D3202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based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2C65F-1D9F-45B1-8CFD-DB3DF41D8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key challenges that has been faced for physics-based reasoning is:</a:t>
            </a:r>
          </a:p>
          <a:p>
            <a:pPr lvl="1"/>
            <a:r>
              <a:rPr lang="en-US" dirty="0"/>
              <a:t>This task requires starting with extremely limited information (e.g., a still image) and performing extrapolation to predict rich information about scene dynamics.</a:t>
            </a:r>
          </a:p>
          <a:p>
            <a:pPr lvl="1"/>
            <a:r>
              <a:rPr lang="en-US" dirty="0"/>
              <a:t>A desirable characteristic is to adequately model prior information about the physical world.</a:t>
            </a:r>
          </a:p>
          <a:p>
            <a:pPr lvl="1"/>
            <a:r>
              <a:rPr lang="en-US" dirty="0"/>
              <a:t>Physics based reasoning requires algorithms to reason about the contextual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9BF56-F396-40D5-A8D7-0FBFC435EF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be subdivided into multiple areas like:</a:t>
            </a:r>
          </a:p>
          <a:p>
            <a:pPr lvl="1"/>
            <a:r>
              <a:rPr lang="en-US" dirty="0"/>
              <a:t>Dynamics prediction</a:t>
            </a:r>
          </a:p>
          <a:p>
            <a:pPr lvl="1"/>
            <a:r>
              <a:rPr lang="en-US" dirty="0"/>
              <a:t>Support relationships</a:t>
            </a:r>
          </a:p>
          <a:p>
            <a:pPr lvl="1"/>
            <a:r>
              <a:rPr lang="en-US" dirty="0"/>
              <a:t>Stability Analysis</a:t>
            </a:r>
          </a:p>
          <a:p>
            <a:pPr lvl="1"/>
            <a:r>
              <a:rPr lang="en-US" dirty="0"/>
              <a:t>Hazard detection</a:t>
            </a:r>
          </a:p>
          <a:p>
            <a:pPr lvl="1"/>
            <a:r>
              <a:rPr lang="en-US" dirty="0"/>
              <a:t>Occlusion reasoning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A9C5-DCF6-4437-AE82-9BE40985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BDD3-72F3-4ECF-A42C-D51229683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2103119"/>
            <a:ext cx="10633970" cy="15988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key challenges for pose estimation algorithms encounter are:</a:t>
            </a:r>
          </a:p>
          <a:p>
            <a:pPr lvl="1"/>
            <a:r>
              <a:rPr lang="en-US" dirty="0"/>
              <a:t>The requirement of detecting objects and estimating their orientation at the same makes this task particularly challenging.</a:t>
            </a:r>
          </a:p>
          <a:p>
            <a:pPr lvl="1"/>
            <a:r>
              <a:rPr lang="en-US" dirty="0"/>
              <a:t>Object’s pose can vary significantly from one scene to another; therefore algorithm should be invariant to these changes.</a:t>
            </a:r>
          </a:p>
          <a:p>
            <a:pPr lvl="1"/>
            <a:r>
              <a:rPr lang="en-US" dirty="0"/>
              <a:t>Occlusions and deformations make the pose estimation task difficult especially when multiple objects are simultaneously present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4558F-2FD9-409F-8BC8-58356DEA060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74346" y="3701989"/>
            <a:ext cx="7226423" cy="263830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356FC0-15FD-4D9B-95BE-E26974A76510}"/>
              </a:ext>
            </a:extLst>
          </p:cNvPr>
          <p:cNvSpPr txBox="1">
            <a:spLocks/>
          </p:cNvSpPr>
          <p:nvPr/>
        </p:nvSpPr>
        <p:spPr>
          <a:xfrm>
            <a:off x="1066799" y="3701988"/>
            <a:ext cx="3336525" cy="2638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itchFamily="18" charset="0"/>
              <a:buChar char="◦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♦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that can be used are as:</a:t>
            </a:r>
          </a:p>
          <a:p>
            <a:pPr lvl="1"/>
            <a:r>
              <a:rPr lang="en-US" dirty="0"/>
              <a:t>Latent-Class Hough Forests</a:t>
            </a:r>
          </a:p>
          <a:p>
            <a:pPr lvl="1"/>
            <a:r>
              <a:rPr lang="en-US" dirty="0"/>
              <a:t>CNN trained with a probabilistic approach to find the best pose hypothesis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 (Large CNN)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1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4765-E21E-4CB2-A3ED-0F66A88B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from RGB-D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FA22-6CBE-4990-9FED-3C65BD309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783526"/>
            <a:ext cx="10616215" cy="1371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key challenges for 3D reconstruction are:</a:t>
            </a:r>
          </a:p>
          <a:p>
            <a:pPr lvl="1"/>
            <a:r>
              <a:rPr lang="en-US" dirty="0"/>
              <a:t>Complete 3D reconstruction from incomplete information is an ill-posed problem with no unique solution.</a:t>
            </a:r>
          </a:p>
          <a:p>
            <a:pPr lvl="1"/>
            <a:r>
              <a:rPr lang="en-US" dirty="0"/>
              <a:t>This problem poses a significant challenge due to sensor noise, low depth resolution, missing data and quantization errors.</a:t>
            </a:r>
          </a:p>
          <a:p>
            <a:pPr lvl="1"/>
            <a:r>
              <a:rPr lang="en-US" dirty="0"/>
              <a:t>It requires appropriately incorporating external information about the scene or object geometry for a successful reconstruction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FFEABF-F067-46DB-A5C7-8BD9C2A7042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55759" y="4296058"/>
            <a:ext cx="8424911" cy="213624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391E2A-5F4B-496F-85DE-ECB88439E7D8}"/>
              </a:ext>
            </a:extLst>
          </p:cNvPr>
          <p:cNvSpPr txBox="1">
            <a:spLocks/>
          </p:cNvSpPr>
          <p:nvPr/>
        </p:nvSpPr>
        <p:spPr>
          <a:xfrm>
            <a:off x="997258" y="3240944"/>
            <a:ext cx="10616215" cy="297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itchFamily="18" charset="0"/>
              <a:buChar char="◦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♦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Methods that can be used are:</a:t>
            </a:r>
          </a:p>
          <a:p>
            <a:pPr lvl="1"/>
            <a:r>
              <a:rPr lang="en-US" sz="1400" dirty="0"/>
              <a:t>A 3D CNN can be used to jointly perform semantic voxel labeling and scene completion from a single RGB-D image</a:t>
            </a:r>
          </a:p>
          <a:p>
            <a:pPr lvl="1"/>
            <a:r>
              <a:rPr lang="en-US" sz="1400" dirty="0"/>
              <a:t>Convolutional LSTM based recurrent network can be used as well</a:t>
            </a:r>
          </a:p>
          <a:p>
            <a:pPr lvl="1"/>
            <a:r>
              <a:rPr lang="en-US" sz="1400" dirty="0"/>
              <a:t>TSDF based network</a:t>
            </a:r>
          </a:p>
          <a:p>
            <a:pPr lvl="1"/>
            <a:r>
              <a:rPr lang="en-US" sz="1400" dirty="0" err="1"/>
              <a:t>OctNet</a:t>
            </a:r>
            <a:r>
              <a:rPr lang="en-US" sz="1400" dirty="0"/>
              <a:t> and </a:t>
            </a:r>
            <a:r>
              <a:rPr lang="en-US" sz="1400" dirty="0" err="1"/>
              <a:t>SSCnet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0984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D76B-9AA7-43A8-AFE4-37E44BEA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7C75-A6CA-44B9-93AA-0AA8D2B34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01279"/>
            <a:ext cx="10626572" cy="11904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key challenges for saliency prediction task are:</a:t>
            </a:r>
          </a:p>
          <a:p>
            <a:pPr lvl="1"/>
            <a:r>
              <a:rPr lang="en-US" dirty="0"/>
              <a:t>Saliency is a complex function of different factors including appearance, texture, background properties, location, depth etc. It is a challenge to model these intricate relationships.</a:t>
            </a:r>
          </a:p>
          <a:p>
            <a:pPr lvl="1"/>
            <a:r>
              <a:rPr lang="en-US" dirty="0"/>
              <a:t>It requires both top-down and bottom-up cues to accurately model objects saliency.</a:t>
            </a:r>
          </a:p>
          <a:p>
            <a:pPr lvl="1"/>
            <a:r>
              <a:rPr lang="en-US" dirty="0"/>
              <a:t>A key requisite is to adequately encode the local and global context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C5A75-2685-40F4-8AF1-DD81E356D5C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32304" y="4150459"/>
            <a:ext cx="7361068" cy="22195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A16220-790A-43AF-AF2C-E91E21BC5DDA}"/>
              </a:ext>
            </a:extLst>
          </p:cNvPr>
          <p:cNvSpPr txBox="1">
            <a:spLocks/>
          </p:cNvSpPr>
          <p:nvPr/>
        </p:nvSpPr>
        <p:spPr>
          <a:xfrm>
            <a:off x="1066800" y="3075669"/>
            <a:ext cx="10626572" cy="1190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itchFamily="18" charset="0"/>
              <a:buChar char="◦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♦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Methods that can be used for Saliency prediction are:</a:t>
            </a:r>
          </a:p>
          <a:p>
            <a:r>
              <a:rPr lang="en-US" sz="1500" dirty="0"/>
              <a:t>Multistage models need to be used for saliency prediction where local, global and background contrast-based cues are used to predict a rough estimate of saliency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08113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D46D-16EA-4987-B300-61C12030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or Hybrid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1CD24-13A8-4CFE-A137-3CC73A388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2103119"/>
            <a:ext cx="5200835" cy="24067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Key challenges for Holistic or Hybrid approaches are:</a:t>
            </a:r>
          </a:p>
          <a:p>
            <a:pPr lvl="1"/>
            <a:r>
              <a:rPr lang="en-US" dirty="0"/>
              <a:t>Accurately modeling relationships between objects and background is a hard task in real-world environments due to the complexity of inter-object interactions.</a:t>
            </a:r>
          </a:p>
          <a:p>
            <a:pPr lvl="1"/>
            <a:r>
              <a:rPr lang="en-US" dirty="0"/>
              <a:t>Efficient training and inference is difficult due to the requirement of reasoning at multiple levels of scene decomposition.</a:t>
            </a:r>
          </a:p>
          <a:p>
            <a:pPr lvl="1"/>
            <a:r>
              <a:rPr lang="en-US" dirty="0"/>
              <a:t>Integration of multiple individual tasks and complementing one source of information with another is a key challenge.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C25AD1-D40A-4280-B65E-F5A2687F0B0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866" y="2192784"/>
            <a:ext cx="5200835" cy="41395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D9D6FF-82B9-4564-9BB1-23E07DA91458}"/>
              </a:ext>
            </a:extLst>
          </p:cNvPr>
          <p:cNvSpPr txBox="1">
            <a:spLocks/>
          </p:cNvSpPr>
          <p:nvPr/>
        </p:nvSpPr>
        <p:spPr>
          <a:xfrm>
            <a:off x="1066798" y="4509856"/>
            <a:ext cx="5200835" cy="1822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itchFamily="18" charset="0"/>
              <a:buChar char="◦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♦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Approach that define holistic models are:</a:t>
            </a:r>
          </a:p>
          <a:p>
            <a:r>
              <a:rPr lang="en-US" dirty="0"/>
              <a:t>CRF can be used to integrate scene geometry, relations between objects, interaction of objects with scene environment for 3D object recognition</a:t>
            </a:r>
          </a:p>
          <a:p>
            <a:r>
              <a:rPr lang="en-US" dirty="0"/>
              <a:t>MRF method can be used to jointly learn instance segmentation, semantic labeling and support relationships by exploiting hierarchical segmentation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8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INDOOR SCENE UNDERSTANDING IN 2.5RGB-D AND 3D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04575"/>
              </p:ext>
            </p:extLst>
          </p:nvPr>
        </p:nvGraphicFramePr>
        <p:xfrm>
          <a:off x="1066800" y="2103438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4648-A748-4EE2-80B1-9F366593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DF7381-01F0-4F3D-B5F3-ABDC8468B6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375505"/>
              </p:ext>
            </p:extLst>
          </p:nvPr>
        </p:nvGraphicFramePr>
        <p:xfrm>
          <a:off x="1066800" y="2103438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1868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2F77-0BAE-4AC3-88BA-16E4AA54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for Computer Vision Modelling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BD44244-443E-46E4-A1EB-3E45BA9C2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363697"/>
              </p:ext>
            </p:extLst>
          </p:nvPr>
        </p:nvGraphicFramePr>
        <p:xfrm>
          <a:off x="550417" y="1615737"/>
          <a:ext cx="12192000" cy="5535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7C7E6335-957F-422A-9773-78175E7597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5515609"/>
                  </p:ext>
                </p:extLst>
              </p:nvPr>
            </p:nvGraphicFramePr>
            <p:xfrm>
              <a:off x="464988" y="5760537"/>
              <a:ext cx="1061971" cy="597359"/>
            </p:xfrm>
            <a:graphic>
              <a:graphicData uri="http://schemas.microsoft.com/office/powerpoint/2016/slidezoom">
                <pslz:sldZm>
                  <pslz:sldZmObj sldId="271" cId="3872452264">
                    <pslz:zmPr id="{9B96B15F-7F87-45F5-8D9E-93C911A12A5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1971" cy="5973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7C7E6335-957F-422A-9773-78175E7597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988" y="5760537"/>
                <a:ext cx="1061971" cy="5973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BC01B49D-D227-4994-9E7F-D0AD45FFB1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6244828"/>
                  </p:ext>
                </p:extLst>
              </p:nvPr>
            </p:nvGraphicFramePr>
            <p:xfrm>
              <a:off x="1645717" y="5760537"/>
              <a:ext cx="1061971" cy="597359"/>
            </p:xfrm>
            <a:graphic>
              <a:graphicData uri="http://schemas.microsoft.com/office/powerpoint/2016/slidezoom">
                <pslz:sldZm>
                  <pslz:sldZmObj sldId="272" cId="1438466638">
                    <pslz:zmPr id="{408903FC-8E5C-464D-BCEB-6A3ABFCBF52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1971" cy="5973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BC01B49D-D227-4994-9E7F-D0AD45FFB1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5717" y="5760537"/>
                <a:ext cx="1061971" cy="5973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E437764-DEF3-48AA-92F4-C34455D89F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6629874"/>
                  </p:ext>
                </p:extLst>
              </p:nvPr>
            </p:nvGraphicFramePr>
            <p:xfrm>
              <a:off x="2826446" y="5760536"/>
              <a:ext cx="1061971" cy="597359"/>
            </p:xfrm>
            <a:graphic>
              <a:graphicData uri="http://schemas.microsoft.com/office/powerpoint/2016/slidezoom">
                <pslz:sldZm>
                  <pslz:sldZmObj sldId="273" cId="2260881254">
                    <pslz:zmPr id="{518326EA-34AA-4C04-A3FE-D3908AD8431F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1971" cy="5973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FE437764-DEF3-48AA-92F4-C34455D89F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6446" y="5760536"/>
                <a:ext cx="1061971" cy="5973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2281189F-2AD3-4E1C-ADAF-E7CFB07E23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859712"/>
                  </p:ext>
                </p:extLst>
              </p:nvPr>
            </p:nvGraphicFramePr>
            <p:xfrm>
              <a:off x="3992766" y="5760536"/>
              <a:ext cx="1061971" cy="597359"/>
            </p:xfrm>
            <a:graphic>
              <a:graphicData uri="http://schemas.microsoft.com/office/powerpoint/2016/slidezoom">
                <pslz:sldZm>
                  <pslz:sldZmObj sldId="274" cId="1324126892">
                    <pslz:zmPr id="{FADBA2AC-6199-4D2D-89B1-54029B2E891A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1971" cy="5973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2281189F-2AD3-4E1C-ADAF-E7CFB07E2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92766" y="5760536"/>
                <a:ext cx="1061971" cy="5973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348DDF37-9F92-431C-8A33-73C7F21111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9235060"/>
                  </p:ext>
                </p:extLst>
              </p:nvPr>
            </p:nvGraphicFramePr>
            <p:xfrm>
              <a:off x="5156127" y="5760536"/>
              <a:ext cx="1061971" cy="597359"/>
            </p:xfrm>
            <a:graphic>
              <a:graphicData uri="http://schemas.microsoft.com/office/powerpoint/2016/slidezoom">
                <pslz:sldZm>
                  <pslz:sldZmObj sldId="275" cId="1627719368">
                    <pslz:zmPr id="{77AF4D9B-5181-46D0-A34E-27CF6AD91693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1971" cy="5973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348DDF37-9F92-431C-8A33-73C7F21111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56127" y="5760536"/>
                <a:ext cx="1061971" cy="5973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447EC410-6560-4ABD-8108-B140972581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9388945"/>
                  </p:ext>
                </p:extLst>
              </p:nvPr>
            </p:nvGraphicFramePr>
            <p:xfrm>
              <a:off x="6319488" y="5760537"/>
              <a:ext cx="1061971" cy="574508"/>
            </p:xfrm>
            <a:graphic>
              <a:graphicData uri="http://schemas.microsoft.com/office/powerpoint/2016/slidezoom">
                <pslz:sldZm>
                  <pslz:sldZmObj sldId="276" cId="609849747">
                    <pslz:zmPr id="{7069C6DF-FAEC-4C0B-AE39-FB7DBF7E10C0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1971" cy="5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447EC410-6560-4ABD-8108-B140972581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9488" y="5760537"/>
                <a:ext cx="1061971" cy="5745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E4767772-A805-4D6E-9E10-C13958CF48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2687604"/>
                  </p:ext>
                </p:extLst>
              </p:nvPr>
            </p:nvGraphicFramePr>
            <p:xfrm>
              <a:off x="7482849" y="5765802"/>
              <a:ext cx="1061971" cy="597359"/>
            </p:xfrm>
            <a:graphic>
              <a:graphicData uri="http://schemas.microsoft.com/office/powerpoint/2016/slidezoom">
                <pslz:sldZm>
                  <pslz:sldZmObj sldId="277" cId="1608113109">
                    <pslz:zmPr id="{94A07932-33A0-4747-83FF-9CFFBEF7D7DC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1971" cy="5973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E4767772-A805-4D6E-9E10-C13958CF48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82849" y="5765802"/>
                <a:ext cx="1061971" cy="5973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80F6543E-F89D-40BB-91EF-7F901FC25D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1136064"/>
                  </p:ext>
                </p:extLst>
              </p:nvPr>
            </p:nvGraphicFramePr>
            <p:xfrm>
              <a:off x="8646210" y="5737686"/>
              <a:ext cx="1061971" cy="597359"/>
            </p:xfrm>
            <a:graphic>
              <a:graphicData uri="http://schemas.microsoft.com/office/powerpoint/2016/slidezoom">
                <pslz:sldZm>
                  <pslz:sldZmObj sldId="278" cId="4096189871">
                    <pslz:zmPr id="{6B0CDBAB-4661-4F77-AECF-665CD0DA504A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1971" cy="5973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Slide Zoom 18">
                <a:extLst>
                  <a:ext uri="{FF2B5EF4-FFF2-40B4-BE49-F238E27FC236}">
                    <a16:creationId xmlns:a16="http://schemas.microsoft.com/office/drawing/2014/main" id="{80F6543E-F89D-40BB-91EF-7F901FC25D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46210" y="5737686"/>
                <a:ext cx="1061971" cy="5973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07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97D5-3276-41C4-A1E4-54B7C65C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D84821-5467-4818-96F0-6AAB1ED036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996143"/>
              </p:ext>
            </p:extLst>
          </p:nvPr>
        </p:nvGraphicFramePr>
        <p:xfrm>
          <a:off x="1066800" y="2103438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451198F-30B9-466B-9350-8A511602369A}"/>
              </a:ext>
            </a:extLst>
          </p:cNvPr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2157" y="4429958"/>
            <a:ext cx="6516950" cy="16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6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292E-72C1-4829-BA27-8D34FF79B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3883" y="390617"/>
            <a:ext cx="11286477" cy="985422"/>
          </a:xfrm>
        </p:spPr>
        <p:txBody>
          <a:bodyPr/>
          <a:lstStyle/>
          <a:p>
            <a:r>
              <a:rPr lang="en-US" dirty="0"/>
              <a:t>Datasets: List of popular datasets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A1660E-4FA0-4C30-994B-29ACDB02B9D5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799" y="1606196"/>
            <a:ext cx="10977562" cy="4794250"/>
          </a:xfrm>
        </p:spPr>
      </p:pic>
    </p:spTree>
    <p:extLst>
      <p:ext uri="{BB962C8B-B14F-4D97-AF65-F5344CB8AC3E}">
        <p14:creationId xmlns:p14="http://schemas.microsoft.com/office/powerpoint/2010/main" val="4240257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FB15DA-65F1-485D-8F70-5E05971C9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Thank</a:t>
            </a:r>
            <a:r>
              <a:rPr lang="en-US" dirty="0"/>
              <a:t> </a:t>
            </a:r>
            <a:r>
              <a:rPr lang="en-US" dirty="0">
                <a:solidFill>
                  <a:srgbClr val="FF007D"/>
                </a:solidFill>
              </a:rPr>
              <a:t>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F6DB0-4A3B-4C04-A18A-AF9DC7B3B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Article Link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hlinkClick r:id="rId2"/>
              </a:rPr>
              <a:t>https://medium.com/@varun.bhaseen/an-approach-for-computer-vision-indoor-scene-understanding-in-2-5rgb-d-and-3d-b77a133574a0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48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798D6A-F2A2-49FC-AA8C-5643E1B5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0B4FB1-2644-4416-9A7C-4D12647B3DB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15717" y="3761726"/>
            <a:ext cx="7296150" cy="258415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838EAC1-984E-47E9-AAC0-EEA423D5B2F3}"/>
              </a:ext>
            </a:extLst>
          </p:cNvPr>
          <p:cNvSpPr txBox="1">
            <a:spLocks/>
          </p:cNvSpPr>
          <p:nvPr/>
        </p:nvSpPr>
        <p:spPr>
          <a:xfrm>
            <a:off x="1210321" y="1836420"/>
            <a:ext cx="10658475" cy="15925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itchFamily="18" charset="0"/>
              <a:buChar char="◦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♦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key challenges in image recognition are: </a:t>
            </a:r>
          </a:p>
          <a:p>
            <a:pPr lvl="1"/>
            <a:r>
              <a:rPr lang="en-US" dirty="0"/>
              <a:t>2.5/3D data can be represented in multiple ways as discussed above. Challenge then is to choose the data representation that provides maximum information with minimum computational complexity.</a:t>
            </a:r>
          </a:p>
          <a:p>
            <a:pPr lvl="1"/>
            <a:r>
              <a:rPr lang="en-US" dirty="0"/>
              <a:t>A key challenge is to distinguish between fine grained categories and appropriately model intraclass variations.</a:t>
            </a:r>
          </a:p>
          <a:p>
            <a:pPr lvl="1"/>
            <a:r>
              <a:rPr lang="en-US" dirty="0"/>
              <a:t>Designing algorithms that can handle illuminations, background clutter and 3D deformations.</a:t>
            </a:r>
          </a:p>
          <a:p>
            <a:pPr lvl="1"/>
            <a:r>
              <a:rPr lang="en-US" dirty="0"/>
              <a:t>Designing algorithm that can learn from limited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774C33-870D-48C3-A8A6-69E563BB6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3675355"/>
            <a:ext cx="3209925" cy="27569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Method that can be used:</a:t>
            </a:r>
          </a:p>
          <a:p>
            <a:pPr lvl="1"/>
            <a:r>
              <a:rPr lang="en-US" dirty="0"/>
              <a:t>Multi View CNN for recognizing 2d views from 3d views then VGG-M network was fine-tuned on rendered views</a:t>
            </a:r>
          </a:p>
          <a:p>
            <a:pPr lvl="1"/>
            <a:r>
              <a:rPr lang="en-US" dirty="0" err="1"/>
              <a:t>gPb-ucm</a:t>
            </a:r>
            <a:r>
              <a:rPr lang="en-US" dirty="0"/>
              <a:t> for hierarchical image segmentation and SVM as classifier</a:t>
            </a:r>
          </a:p>
          <a:p>
            <a:pPr lvl="1"/>
            <a:r>
              <a:rPr lang="en-US" dirty="0"/>
              <a:t>Convolutional deep belief network (DBN)</a:t>
            </a:r>
          </a:p>
          <a:p>
            <a:pPr lvl="1"/>
            <a:r>
              <a:rPr lang="en-US" dirty="0"/>
              <a:t>3D-GAN for 3D object generation and recognition</a:t>
            </a:r>
          </a:p>
        </p:txBody>
      </p:sp>
    </p:spTree>
    <p:extLst>
      <p:ext uri="{BB962C8B-B14F-4D97-AF65-F5344CB8AC3E}">
        <p14:creationId xmlns:p14="http://schemas.microsoft.com/office/powerpoint/2010/main" val="387245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1D19-AFD2-4480-942B-A18A2B70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894E-2A6B-4D0D-975E-461D25C2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779269"/>
            <a:ext cx="5562600" cy="24974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Key challenges for object detection are:</a:t>
            </a:r>
          </a:p>
          <a:p>
            <a:pPr lvl="1"/>
            <a:r>
              <a:rPr lang="en-US" dirty="0"/>
              <a:t>Real world environments can be highly cluttered and object identification in such environments is very</a:t>
            </a:r>
          </a:p>
          <a:p>
            <a:pPr lvl="1"/>
            <a:r>
              <a:rPr lang="en-US" dirty="0"/>
              <a:t>challenging.</a:t>
            </a:r>
          </a:p>
          <a:p>
            <a:pPr lvl="1"/>
            <a:r>
              <a:rPr lang="en-US" dirty="0"/>
              <a:t>Detection algorithm should also be able to handle viewpoint and illuminations variations and deformations.</a:t>
            </a:r>
          </a:p>
          <a:p>
            <a:pPr lvl="1"/>
            <a:r>
              <a:rPr lang="en-US" dirty="0"/>
              <a:t>In many scenarios, it is necessary to understand the scene context to successfully detect objects.</a:t>
            </a:r>
          </a:p>
          <a:p>
            <a:pPr lvl="1"/>
            <a:r>
              <a:rPr lang="en-US" dirty="0"/>
              <a:t>Objects categories have a long-tail (imbalanced) distribution, which makes it challenging to model the infrequent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C7D6E-F26B-454C-A2D9-C44F9F603A6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9400" y="733425"/>
            <a:ext cx="5114924" cy="56439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EE6506-C4F5-4BB5-954A-6E9E30DE199E}"/>
              </a:ext>
            </a:extLst>
          </p:cNvPr>
          <p:cNvSpPr txBox="1">
            <a:spLocks/>
          </p:cNvSpPr>
          <p:nvPr/>
        </p:nvSpPr>
        <p:spPr>
          <a:xfrm>
            <a:off x="1066800" y="4162425"/>
            <a:ext cx="5562600" cy="230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itchFamily="18" charset="0"/>
              <a:buChar char="◦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Garamond" panose="02020404030301010803" pitchFamily="18" charset="0"/>
              <a:buChar char="♦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that can be used are:</a:t>
            </a:r>
          </a:p>
          <a:p>
            <a:pPr lvl="1"/>
            <a:r>
              <a:rPr lang="en-US" dirty="0"/>
              <a:t>A CRF model can be used to model relationship between objects and regions</a:t>
            </a:r>
          </a:p>
          <a:p>
            <a:pPr lvl="1"/>
            <a:r>
              <a:rPr lang="en-US" dirty="0"/>
              <a:t>RPN can be used to produce 3d regional proposal followed by 3d &amp; 2d CNN</a:t>
            </a:r>
          </a:p>
          <a:p>
            <a:pPr lvl="1"/>
            <a:r>
              <a:rPr lang="en-US" dirty="0"/>
              <a:t>Fast R-CNN can also be used.</a:t>
            </a:r>
          </a:p>
        </p:txBody>
      </p:sp>
    </p:spTree>
    <p:extLst>
      <p:ext uri="{BB962C8B-B14F-4D97-AF65-F5344CB8AC3E}">
        <p14:creationId xmlns:p14="http://schemas.microsoft.com/office/powerpoint/2010/main" val="1438466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1079</Words>
  <Application>Microsoft Office PowerPoint</Application>
  <PresentationFormat>Widescreen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Garamond</vt:lpstr>
      <vt:lpstr>Wingdings</vt:lpstr>
      <vt:lpstr>SavonVTI</vt:lpstr>
      <vt:lpstr>INDOOR SCENE UNDERSTANDING IN 2.5RGB-D AND 3D</vt:lpstr>
      <vt:lpstr>INDOOR SCENE UNDERSTANDING IN 2.5RGB-D AND 3D</vt:lpstr>
      <vt:lpstr>Introduction</vt:lpstr>
      <vt:lpstr>Approach for Computer Vision Modelling</vt:lpstr>
      <vt:lpstr>Data Representation</vt:lpstr>
      <vt:lpstr>Datasets: List of popular datasets</vt:lpstr>
      <vt:lpstr>Thank you</vt:lpstr>
      <vt:lpstr>Image Recognition</vt:lpstr>
      <vt:lpstr>Object Detection</vt:lpstr>
      <vt:lpstr>Semantic Segmentation</vt:lpstr>
      <vt:lpstr>Physics based reasoning</vt:lpstr>
      <vt:lpstr>Object pose estimation</vt:lpstr>
      <vt:lpstr>3D Reconstruction from RGB-D</vt:lpstr>
      <vt:lpstr>Saliency Prediction</vt:lpstr>
      <vt:lpstr>Holistic or Hybrid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2020-04-12T04:48:07Z</dcterms:created>
  <dcterms:modified xsi:type="dcterms:W3CDTF">2020-05-16T03:13:00Z</dcterms:modified>
</cp:coreProperties>
</file>